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8"/>
  </p:notesMasterIdLst>
  <p:sldIdLst>
    <p:sldId id="256" r:id="rId2"/>
    <p:sldId id="276" r:id="rId3"/>
    <p:sldId id="272" r:id="rId4"/>
    <p:sldId id="273" r:id="rId5"/>
    <p:sldId id="268" r:id="rId6"/>
    <p:sldId id="274" r:id="rId7"/>
    <p:sldId id="277" r:id="rId8"/>
    <p:sldId id="278" r:id="rId9"/>
    <p:sldId id="257" r:id="rId10"/>
    <p:sldId id="267" r:id="rId11"/>
    <p:sldId id="258" r:id="rId12"/>
    <p:sldId id="259" r:id="rId13"/>
    <p:sldId id="279" r:id="rId14"/>
    <p:sldId id="280" r:id="rId15"/>
    <p:sldId id="281" r:id="rId16"/>
    <p:sldId id="282" r:id="rId17"/>
    <p:sldId id="284" r:id="rId18"/>
    <p:sldId id="283" r:id="rId19"/>
    <p:sldId id="271" r:id="rId20"/>
    <p:sldId id="291" r:id="rId21"/>
    <p:sldId id="285" r:id="rId22"/>
    <p:sldId id="286" r:id="rId23"/>
    <p:sldId id="288" r:id="rId24"/>
    <p:sldId id="289" r:id="rId25"/>
    <p:sldId id="292" r:id="rId26"/>
    <p:sldId id="293" r:id="rId27"/>
    <p:sldId id="294" r:id="rId28"/>
    <p:sldId id="295" r:id="rId29"/>
    <p:sldId id="296" r:id="rId30"/>
    <p:sldId id="297" r:id="rId31"/>
    <p:sldId id="298" r:id="rId32"/>
    <p:sldId id="299" r:id="rId33"/>
    <p:sldId id="300" r:id="rId34"/>
    <p:sldId id="301" r:id="rId35"/>
    <p:sldId id="302" r:id="rId36"/>
    <p:sldId id="262" r:id="rId37"/>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1FFF7"/>
    <a:srgbClr val="E5C9E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2838BEF-8BB2-4498-84A7-C5851F593DF1}" styleName="Средний стиль 4 - акцент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93296810-A885-4BE3-A3E7-6D5BEEA58F35}" styleName="Средний стиль 2 - акцент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FECB4D8-DB02-4DC6-A0A2-4F2EBAE1DC90}" styleName="Средний стиль 1 - акцент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F5AB1C69-6EDB-4FF4-983F-18BD219EF322}" styleName="Средний стиль 2 - акцент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EB344D84-9AFB-497E-A393-DC336BA19D2E}" styleName="Средний стиль 3 - акцент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0" d="100"/>
          <a:sy n="70" d="100"/>
        </p:scale>
        <p:origin x="-336" y="-3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369DEE7-489C-4D8D-A10A-9520D9FBB567}" type="doc">
      <dgm:prSet loTypeId="urn:microsoft.com/office/officeart/2005/8/layout/cycle6" loCatId="cycle" qsTypeId="urn:microsoft.com/office/officeart/2005/8/quickstyle/simple5" qsCatId="simple" csTypeId="urn:microsoft.com/office/officeart/2005/8/colors/colorful2" csCatId="colorful" phldr="1"/>
      <dgm:spPr/>
      <dgm:t>
        <a:bodyPr/>
        <a:lstStyle/>
        <a:p>
          <a:endParaRPr lang="ru-RU"/>
        </a:p>
      </dgm:t>
    </dgm:pt>
    <dgm:pt modelId="{A81B9B7C-74B2-4EFC-AF2C-9BEA5DE99B69}">
      <dgm:prSet phldrT="[Текст]" custT="1"/>
      <dgm:spPr/>
      <dgm:t>
        <a:bodyPr/>
        <a:lstStyle/>
        <a:p>
          <a:r>
            <a:rPr lang="ru-RU" sz="1800" b="1" dirty="0" smtClean="0">
              <a:latin typeface="Times New Roman" panose="02020603050405020304" pitchFamily="18" charset="0"/>
              <a:cs typeface="Times New Roman" panose="02020603050405020304" pitchFamily="18" charset="0"/>
            </a:rPr>
            <a:t>Естественно-научный</a:t>
          </a:r>
          <a:endParaRPr lang="ru-RU" sz="1800" b="1" dirty="0">
            <a:latin typeface="Times New Roman" panose="02020603050405020304" pitchFamily="18" charset="0"/>
            <a:cs typeface="Times New Roman" panose="02020603050405020304" pitchFamily="18" charset="0"/>
          </a:endParaRPr>
        </a:p>
      </dgm:t>
    </dgm:pt>
    <dgm:pt modelId="{35CFB229-2278-4DDE-9D8A-A1D787A4B64F}" type="parTrans" cxnId="{33CA20AC-E9A4-4666-A216-BC83551A0485}">
      <dgm:prSet/>
      <dgm:spPr/>
      <dgm:t>
        <a:bodyPr/>
        <a:lstStyle/>
        <a:p>
          <a:endParaRPr lang="ru-RU"/>
        </a:p>
      </dgm:t>
    </dgm:pt>
    <dgm:pt modelId="{64BE19C1-4313-4D1B-85B4-222B69423D77}" type="sibTrans" cxnId="{33CA20AC-E9A4-4666-A216-BC83551A0485}">
      <dgm:prSet/>
      <dgm:spPr/>
      <dgm:t>
        <a:bodyPr/>
        <a:lstStyle/>
        <a:p>
          <a:endParaRPr lang="ru-RU"/>
        </a:p>
      </dgm:t>
    </dgm:pt>
    <dgm:pt modelId="{1B208627-936F-48CD-B69D-2E88ECF01C2E}">
      <dgm:prSet phldrT="[Текст]" custT="1"/>
      <dgm:spPr/>
      <dgm:t>
        <a:bodyPr/>
        <a:lstStyle/>
        <a:p>
          <a:r>
            <a:rPr lang="ru-RU" sz="2000" b="1" dirty="0" smtClean="0">
              <a:latin typeface="Times New Roman" panose="02020603050405020304" pitchFamily="18" charset="0"/>
              <a:cs typeface="Times New Roman" panose="02020603050405020304" pitchFamily="18" charset="0"/>
            </a:rPr>
            <a:t>Социально-экономический</a:t>
          </a:r>
          <a:endParaRPr lang="ru-RU" sz="1600" b="1" dirty="0">
            <a:latin typeface="Times New Roman" panose="02020603050405020304" pitchFamily="18" charset="0"/>
            <a:cs typeface="Times New Roman" panose="02020603050405020304" pitchFamily="18" charset="0"/>
          </a:endParaRPr>
        </a:p>
      </dgm:t>
    </dgm:pt>
    <dgm:pt modelId="{AA3897A2-654F-4F86-8DCA-04AAE3437E5D}" type="parTrans" cxnId="{C11E6D9B-A644-40CA-BC7B-418AE25190DA}">
      <dgm:prSet/>
      <dgm:spPr/>
      <dgm:t>
        <a:bodyPr/>
        <a:lstStyle/>
        <a:p>
          <a:endParaRPr lang="ru-RU"/>
        </a:p>
      </dgm:t>
    </dgm:pt>
    <dgm:pt modelId="{91396508-48B9-4562-BCD6-EECDF7FBEA22}" type="sibTrans" cxnId="{C11E6D9B-A644-40CA-BC7B-418AE25190DA}">
      <dgm:prSet/>
      <dgm:spPr/>
      <dgm:t>
        <a:bodyPr/>
        <a:lstStyle/>
        <a:p>
          <a:endParaRPr lang="ru-RU"/>
        </a:p>
      </dgm:t>
    </dgm:pt>
    <dgm:pt modelId="{2C3B618D-0CD2-4ABC-8293-8AF3FF21DEC9}">
      <dgm:prSet phldrT="[Текст]" custT="1"/>
      <dgm:spPr/>
      <dgm:t>
        <a:bodyPr/>
        <a:lstStyle/>
        <a:p>
          <a:r>
            <a:rPr lang="ru-RU" sz="2000" b="1" dirty="0" smtClean="0">
              <a:latin typeface="Times New Roman" panose="02020603050405020304" pitchFamily="18" charset="0"/>
              <a:cs typeface="Times New Roman" panose="02020603050405020304" pitchFamily="18" charset="0"/>
            </a:rPr>
            <a:t>Технологический</a:t>
          </a:r>
          <a:endParaRPr lang="ru-RU" sz="2000" b="1" dirty="0">
            <a:latin typeface="Times New Roman" panose="02020603050405020304" pitchFamily="18" charset="0"/>
            <a:cs typeface="Times New Roman" panose="02020603050405020304" pitchFamily="18" charset="0"/>
          </a:endParaRPr>
        </a:p>
      </dgm:t>
    </dgm:pt>
    <dgm:pt modelId="{525B737C-F708-4A2C-A25E-2003314412CB}" type="parTrans" cxnId="{77708DD3-EECA-4610-9B87-6C3F303B2F28}">
      <dgm:prSet/>
      <dgm:spPr/>
      <dgm:t>
        <a:bodyPr/>
        <a:lstStyle/>
        <a:p>
          <a:endParaRPr lang="ru-RU"/>
        </a:p>
      </dgm:t>
    </dgm:pt>
    <dgm:pt modelId="{A76B8029-4E1A-4A26-801A-0CEFB6D211B5}" type="sibTrans" cxnId="{77708DD3-EECA-4610-9B87-6C3F303B2F28}">
      <dgm:prSet/>
      <dgm:spPr/>
      <dgm:t>
        <a:bodyPr/>
        <a:lstStyle/>
        <a:p>
          <a:endParaRPr lang="ru-RU"/>
        </a:p>
      </dgm:t>
    </dgm:pt>
    <dgm:pt modelId="{C29C94B2-0AD2-4FDD-B078-8C70B0560233}">
      <dgm:prSet phldrT="[Текст]" custT="1"/>
      <dgm:spPr/>
      <dgm:t>
        <a:bodyPr/>
        <a:lstStyle/>
        <a:p>
          <a:r>
            <a:rPr lang="ru-RU" sz="2400" b="1" i="0" dirty="0" smtClean="0">
              <a:latin typeface="Times New Roman" panose="02020603050405020304" pitchFamily="18" charset="0"/>
              <a:cs typeface="Times New Roman" panose="02020603050405020304" pitchFamily="18" charset="0"/>
            </a:rPr>
            <a:t>Универсальны</a:t>
          </a:r>
          <a:r>
            <a:rPr lang="ru-RU" sz="2400" b="1" dirty="0" smtClean="0">
              <a:latin typeface="Times New Roman" panose="02020603050405020304" pitchFamily="18" charset="0"/>
              <a:cs typeface="Times New Roman" panose="02020603050405020304" pitchFamily="18" charset="0"/>
            </a:rPr>
            <a:t>й</a:t>
          </a:r>
          <a:endParaRPr lang="ru-RU" sz="2400" b="1" dirty="0">
            <a:latin typeface="Times New Roman" panose="02020603050405020304" pitchFamily="18" charset="0"/>
            <a:cs typeface="Times New Roman" panose="02020603050405020304" pitchFamily="18" charset="0"/>
          </a:endParaRPr>
        </a:p>
      </dgm:t>
    </dgm:pt>
    <dgm:pt modelId="{A1A17157-D6EB-4B34-92D5-CFF9B1466F72}" type="parTrans" cxnId="{F6290F51-BE76-4EDA-97A3-C2D7F81597AC}">
      <dgm:prSet/>
      <dgm:spPr/>
      <dgm:t>
        <a:bodyPr/>
        <a:lstStyle/>
        <a:p>
          <a:endParaRPr lang="ru-RU"/>
        </a:p>
      </dgm:t>
    </dgm:pt>
    <dgm:pt modelId="{9C96C0A7-D971-47F4-B034-1FDD142C648A}" type="sibTrans" cxnId="{F6290F51-BE76-4EDA-97A3-C2D7F81597AC}">
      <dgm:prSet/>
      <dgm:spPr/>
      <dgm:t>
        <a:bodyPr/>
        <a:lstStyle/>
        <a:p>
          <a:endParaRPr lang="ru-RU"/>
        </a:p>
      </dgm:t>
    </dgm:pt>
    <dgm:pt modelId="{31D313CE-211B-43D1-AE3C-F7F8ECBE23D9}">
      <dgm:prSet phldrT="[Текст]" custT="1"/>
      <dgm:spPr/>
      <dgm:t>
        <a:bodyPr/>
        <a:lstStyle/>
        <a:p>
          <a:r>
            <a:rPr lang="ru-RU" sz="2800" b="1" dirty="0" smtClean="0">
              <a:latin typeface="Times New Roman" panose="02020603050405020304" pitchFamily="18" charset="0"/>
              <a:cs typeface="Times New Roman" panose="02020603050405020304" pitchFamily="18" charset="0"/>
            </a:rPr>
            <a:t>Гуманитарный</a:t>
          </a:r>
          <a:endParaRPr lang="ru-RU" sz="1500" b="1" dirty="0">
            <a:latin typeface="Times New Roman" panose="02020603050405020304" pitchFamily="18" charset="0"/>
            <a:cs typeface="Times New Roman" panose="02020603050405020304" pitchFamily="18" charset="0"/>
          </a:endParaRPr>
        </a:p>
      </dgm:t>
    </dgm:pt>
    <dgm:pt modelId="{6AC63BA8-A16F-4F08-9253-9455FEE71DD8}" type="parTrans" cxnId="{F5EA04B7-05F8-470D-AB16-E9222C660410}">
      <dgm:prSet/>
      <dgm:spPr/>
      <dgm:t>
        <a:bodyPr/>
        <a:lstStyle/>
        <a:p>
          <a:endParaRPr lang="ru-RU"/>
        </a:p>
      </dgm:t>
    </dgm:pt>
    <dgm:pt modelId="{747E478C-FB57-4E7F-80DD-3E7ABE283D77}" type="sibTrans" cxnId="{F5EA04B7-05F8-470D-AB16-E9222C660410}">
      <dgm:prSet/>
      <dgm:spPr/>
      <dgm:t>
        <a:bodyPr/>
        <a:lstStyle/>
        <a:p>
          <a:endParaRPr lang="ru-RU"/>
        </a:p>
      </dgm:t>
    </dgm:pt>
    <dgm:pt modelId="{10117E16-13B7-48F7-9D92-AD6D4B89C513}" type="pres">
      <dgm:prSet presAssocID="{5369DEE7-489C-4D8D-A10A-9520D9FBB567}" presName="cycle" presStyleCnt="0">
        <dgm:presLayoutVars>
          <dgm:dir/>
          <dgm:resizeHandles val="exact"/>
        </dgm:presLayoutVars>
      </dgm:prSet>
      <dgm:spPr/>
      <dgm:t>
        <a:bodyPr/>
        <a:lstStyle/>
        <a:p>
          <a:endParaRPr lang="ru-RU"/>
        </a:p>
      </dgm:t>
    </dgm:pt>
    <dgm:pt modelId="{EF9E3888-C2E4-43B8-B5F9-C0AA02F1BB02}" type="pres">
      <dgm:prSet presAssocID="{A81B9B7C-74B2-4EFC-AF2C-9BEA5DE99B69}" presName="node" presStyleLbl="node1" presStyleIdx="0" presStyleCnt="5" custScaleX="136651">
        <dgm:presLayoutVars>
          <dgm:bulletEnabled val="1"/>
        </dgm:presLayoutVars>
      </dgm:prSet>
      <dgm:spPr/>
      <dgm:t>
        <a:bodyPr/>
        <a:lstStyle/>
        <a:p>
          <a:endParaRPr lang="ru-RU"/>
        </a:p>
      </dgm:t>
    </dgm:pt>
    <dgm:pt modelId="{4F80E9FB-8E5D-4E99-A423-CECF891154BD}" type="pres">
      <dgm:prSet presAssocID="{A81B9B7C-74B2-4EFC-AF2C-9BEA5DE99B69}" presName="spNode" presStyleCnt="0"/>
      <dgm:spPr/>
    </dgm:pt>
    <dgm:pt modelId="{D3FF2646-B8FA-4594-9B2B-00C9B0446D7C}" type="pres">
      <dgm:prSet presAssocID="{64BE19C1-4313-4D1B-85B4-222B69423D77}" presName="sibTrans" presStyleLbl="sibTrans1D1" presStyleIdx="0" presStyleCnt="5"/>
      <dgm:spPr/>
      <dgm:t>
        <a:bodyPr/>
        <a:lstStyle/>
        <a:p>
          <a:endParaRPr lang="ru-RU"/>
        </a:p>
      </dgm:t>
    </dgm:pt>
    <dgm:pt modelId="{DD47CDA6-122F-404A-8808-2E2AEF9D8AEB}" type="pres">
      <dgm:prSet presAssocID="{1B208627-936F-48CD-B69D-2E88ECF01C2E}" presName="node" presStyleLbl="node1" presStyleIdx="1" presStyleCnt="5" custScaleX="155912" custRadScaleRad="111630" custRadScaleInc="26810">
        <dgm:presLayoutVars>
          <dgm:bulletEnabled val="1"/>
        </dgm:presLayoutVars>
      </dgm:prSet>
      <dgm:spPr/>
      <dgm:t>
        <a:bodyPr/>
        <a:lstStyle/>
        <a:p>
          <a:endParaRPr lang="ru-RU"/>
        </a:p>
      </dgm:t>
    </dgm:pt>
    <dgm:pt modelId="{BBB840DF-2474-4380-9D2B-AC12519D766C}" type="pres">
      <dgm:prSet presAssocID="{1B208627-936F-48CD-B69D-2E88ECF01C2E}" presName="spNode" presStyleCnt="0"/>
      <dgm:spPr/>
    </dgm:pt>
    <dgm:pt modelId="{2CF72F60-9105-41B3-88A6-E4BCE3ED6D84}" type="pres">
      <dgm:prSet presAssocID="{91396508-48B9-4562-BCD6-EECDF7FBEA22}" presName="sibTrans" presStyleLbl="sibTrans1D1" presStyleIdx="1" presStyleCnt="5"/>
      <dgm:spPr/>
      <dgm:t>
        <a:bodyPr/>
        <a:lstStyle/>
        <a:p>
          <a:endParaRPr lang="ru-RU"/>
        </a:p>
      </dgm:t>
    </dgm:pt>
    <dgm:pt modelId="{C554C7AA-D63F-4AB3-93AE-E030148C0F14}" type="pres">
      <dgm:prSet presAssocID="{2C3B618D-0CD2-4ABC-8293-8AF3FF21DEC9}" presName="node" presStyleLbl="node1" presStyleIdx="2" presStyleCnt="5" custScaleX="163292" custRadScaleRad="105754" custRadScaleInc="-35778">
        <dgm:presLayoutVars>
          <dgm:bulletEnabled val="1"/>
        </dgm:presLayoutVars>
      </dgm:prSet>
      <dgm:spPr/>
      <dgm:t>
        <a:bodyPr/>
        <a:lstStyle/>
        <a:p>
          <a:endParaRPr lang="ru-RU"/>
        </a:p>
      </dgm:t>
    </dgm:pt>
    <dgm:pt modelId="{BDE65B6F-8F66-44A2-9B37-8C91BA0768EF}" type="pres">
      <dgm:prSet presAssocID="{2C3B618D-0CD2-4ABC-8293-8AF3FF21DEC9}" presName="spNode" presStyleCnt="0"/>
      <dgm:spPr/>
    </dgm:pt>
    <dgm:pt modelId="{81516A29-AA36-4274-BA64-C9C541FAC75B}" type="pres">
      <dgm:prSet presAssocID="{A76B8029-4E1A-4A26-801A-0CEFB6D211B5}" presName="sibTrans" presStyleLbl="sibTrans1D1" presStyleIdx="2" presStyleCnt="5"/>
      <dgm:spPr/>
      <dgm:t>
        <a:bodyPr/>
        <a:lstStyle/>
        <a:p>
          <a:endParaRPr lang="ru-RU"/>
        </a:p>
      </dgm:t>
    </dgm:pt>
    <dgm:pt modelId="{364334F5-BFFC-4AAB-8130-7F844D7C8296}" type="pres">
      <dgm:prSet presAssocID="{C29C94B2-0AD2-4FDD-B078-8C70B0560233}" presName="node" presStyleLbl="node1" presStyleIdx="3" presStyleCnt="5" custScaleX="153145" custRadScaleRad="101349" custRadScaleInc="36179">
        <dgm:presLayoutVars>
          <dgm:bulletEnabled val="1"/>
        </dgm:presLayoutVars>
      </dgm:prSet>
      <dgm:spPr/>
      <dgm:t>
        <a:bodyPr/>
        <a:lstStyle/>
        <a:p>
          <a:endParaRPr lang="ru-RU"/>
        </a:p>
      </dgm:t>
    </dgm:pt>
    <dgm:pt modelId="{70001507-0E76-41DF-885A-B7A5E943012A}" type="pres">
      <dgm:prSet presAssocID="{C29C94B2-0AD2-4FDD-B078-8C70B0560233}" presName="spNode" presStyleCnt="0"/>
      <dgm:spPr/>
    </dgm:pt>
    <dgm:pt modelId="{83C8154E-505C-4959-819C-0F8EE8C78491}" type="pres">
      <dgm:prSet presAssocID="{9C96C0A7-D971-47F4-B034-1FDD142C648A}" presName="sibTrans" presStyleLbl="sibTrans1D1" presStyleIdx="3" presStyleCnt="5"/>
      <dgm:spPr/>
      <dgm:t>
        <a:bodyPr/>
        <a:lstStyle/>
        <a:p>
          <a:endParaRPr lang="ru-RU"/>
        </a:p>
      </dgm:t>
    </dgm:pt>
    <dgm:pt modelId="{64A60DA2-65AB-48E4-9C08-96F3F8817ACC}" type="pres">
      <dgm:prSet presAssocID="{31D313CE-211B-43D1-AE3C-F7F8ECBE23D9}" presName="node" presStyleLbl="node1" presStyleIdx="4" presStyleCnt="5" custScaleX="163449" custRadScaleRad="103697" custRadScaleInc="-7588">
        <dgm:presLayoutVars>
          <dgm:bulletEnabled val="1"/>
        </dgm:presLayoutVars>
      </dgm:prSet>
      <dgm:spPr/>
      <dgm:t>
        <a:bodyPr/>
        <a:lstStyle/>
        <a:p>
          <a:endParaRPr lang="ru-RU"/>
        </a:p>
      </dgm:t>
    </dgm:pt>
    <dgm:pt modelId="{50044BA8-C106-4FE6-9BDD-F4B39E130E6E}" type="pres">
      <dgm:prSet presAssocID="{31D313CE-211B-43D1-AE3C-F7F8ECBE23D9}" presName="spNode" presStyleCnt="0"/>
      <dgm:spPr/>
    </dgm:pt>
    <dgm:pt modelId="{8745AD9E-E61A-465F-BAB5-C7D002E15D44}" type="pres">
      <dgm:prSet presAssocID="{747E478C-FB57-4E7F-80DD-3E7ABE283D77}" presName="sibTrans" presStyleLbl="sibTrans1D1" presStyleIdx="4" presStyleCnt="5"/>
      <dgm:spPr/>
      <dgm:t>
        <a:bodyPr/>
        <a:lstStyle/>
        <a:p>
          <a:endParaRPr lang="ru-RU"/>
        </a:p>
      </dgm:t>
    </dgm:pt>
  </dgm:ptLst>
  <dgm:cxnLst>
    <dgm:cxn modelId="{E13B57F1-C874-4D08-B76D-C77C7A8561F8}" type="presOf" srcId="{2C3B618D-0CD2-4ABC-8293-8AF3FF21DEC9}" destId="{C554C7AA-D63F-4AB3-93AE-E030148C0F14}" srcOrd="0" destOrd="0" presId="urn:microsoft.com/office/officeart/2005/8/layout/cycle6"/>
    <dgm:cxn modelId="{9B1DB750-79B2-4C60-A03D-3A8764B7FEED}" type="presOf" srcId="{9C96C0A7-D971-47F4-B034-1FDD142C648A}" destId="{83C8154E-505C-4959-819C-0F8EE8C78491}" srcOrd="0" destOrd="0" presId="urn:microsoft.com/office/officeart/2005/8/layout/cycle6"/>
    <dgm:cxn modelId="{F6290F51-BE76-4EDA-97A3-C2D7F81597AC}" srcId="{5369DEE7-489C-4D8D-A10A-9520D9FBB567}" destId="{C29C94B2-0AD2-4FDD-B078-8C70B0560233}" srcOrd="3" destOrd="0" parTransId="{A1A17157-D6EB-4B34-92D5-CFF9B1466F72}" sibTransId="{9C96C0A7-D971-47F4-B034-1FDD142C648A}"/>
    <dgm:cxn modelId="{F3107465-CE96-4E85-98A7-DC6C3995D350}" type="presOf" srcId="{A76B8029-4E1A-4A26-801A-0CEFB6D211B5}" destId="{81516A29-AA36-4274-BA64-C9C541FAC75B}" srcOrd="0" destOrd="0" presId="urn:microsoft.com/office/officeart/2005/8/layout/cycle6"/>
    <dgm:cxn modelId="{F5EA04B7-05F8-470D-AB16-E9222C660410}" srcId="{5369DEE7-489C-4D8D-A10A-9520D9FBB567}" destId="{31D313CE-211B-43D1-AE3C-F7F8ECBE23D9}" srcOrd="4" destOrd="0" parTransId="{6AC63BA8-A16F-4F08-9253-9455FEE71DD8}" sibTransId="{747E478C-FB57-4E7F-80DD-3E7ABE283D77}"/>
    <dgm:cxn modelId="{4798046D-ED61-4BD9-BB99-7A4934EA8561}" type="presOf" srcId="{31D313CE-211B-43D1-AE3C-F7F8ECBE23D9}" destId="{64A60DA2-65AB-48E4-9C08-96F3F8817ACC}" srcOrd="0" destOrd="0" presId="urn:microsoft.com/office/officeart/2005/8/layout/cycle6"/>
    <dgm:cxn modelId="{48C8BA76-1277-4F36-94F9-A754874012FF}" type="presOf" srcId="{64BE19C1-4313-4D1B-85B4-222B69423D77}" destId="{D3FF2646-B8FA-4594-9B2B-00C9B0446D7C}" srcOrd="0" destOrd="0" presId="urn:microsoft.com/office/officeart/2005/8/layout/cycle6"/>
    <dgm:cxn modelId="{C11E6D9B-A644-40CA-BC7B-418AE25190DA}" srcId="{5369DEE7-489C-4D8D-A10A-9520D9FBB567}" destId="{1B208627-936F-48CD-B69D-2E88ECF01C2E}" srcOrd="1" destOrd="0" parTransId="{AA3897A2-654F-4F86-8DCA-04AAE3437E5D}" sibTransId="{91396508-48B9-4562-BCD6-EECDF7FBEA22}"/>
    <dgm:cxn modelId="{2202AC45-A2D4-4E78-AFF9-28398B3D662E}" type="presOf" srcId="{5369DEE7-489C-4D8D-A10A-9520D9FBB567}" destId="{10117E16-13B7-48F7-9D92-AD6D4B89C513}" srcOrd="0" destOrd="0" presId="urn:microsoft.com/office/officeart/2005/8/layout/cycle6"/>
    <dgm:cxn modelId="{3E63B96A-F8A9-4FC6-B6D7-A061D93F82EB}" type="presOf" srcId="{747E478C-FB57-4E7F-80DD-3E7ABE283D77}" destId="{8745AD9E-E61A-465F-BAB5-C7D002E15D44}" srcOrd="0" destOrd="0" presId="urn:microsoft.com/office/officeart/2005/8/layout/cycle6"/>
    <dgm:cxn modelId="{765C15AA-E3FA-4D32-8BE7-CDFC4A07CF47}" type="presOf" srcId="{91396508-48B9-4562-BCD6-EECDF7FBEA22}" destId="{2CF72F60-9105-41B3-88A6-E4BCE3ED6D84}" srcOrd="0" destOrd="0" presId="urn:microsoft.com/office/officeart/2005/8/layout/cycle6"/>
    <dgm:cxn modelId="{77708DD3-EECA-4610-9B87-6C3F303B2F28}" srcId="{5369DEE7-489C-4D8D-A10A-9520D9FBB567}" destId="{2C3B618D-0CD2-4ABC-8293-8AF3FF21DEC9}" srcOrd="2" destOrd="0" parTransId="{525B737C-F708-4A2C-A25E-2003314412CB}" sibTransId="{A76B8029-4E1A-4A26-801A-0CEFB6D211B5}"/>
    <dgm:cxn modelId="{FFD6BB29-9D52-4E45-B210-3CA1D2DC6194}" type="presOf" srcId="{A81B9B7C-74B2-4EFC-AF2C-9BEA5DE99B69}" destId="{EF9E3888-C2E4-43B8-B5F9-C0AA02F1BB02}" srcOrd="0" destOrd="0" presId="urn:microsoft.com/office/officeart/2005/8/layout/cycle6"/>
    <dgm:cxn modelId="{2113FA78-EB9E-44E4-AAC5-4C4FC1606374}" type="presOf" srcId="{C29C94B2-0AD2-4FDD-B078-8C70B0560233}" destId="{364334F5-BFFC-4AAB-8130-7F844D7C8296}" srcOrd="0" destOrd="0" presId="urn:microsoft.com/office/officeart/2005/8/layout/cycle6"/>
    <dgm:cxn modelId="{33CA20AC-E9A4-4666-A216-BC83551A0485}" srcId="{5369DEE7-489C-4D8D-A10A-9520D9FBB567}" destId="{A81B9B7C-74B2-4EFC-AF2C-9BEA5DE99B69}" srcOrd="0" destOrd="0" parTransId="{35CFB229-2278-4DDE-9D8A-A1D787A4B64F}" sibTransId="{64BE19C1-4313-4D1B-85B4-222B69423D77}"/>
    <dgm:cxn modelId="{CDDE4192-4774-4E2E-B037-E29C5066842F}" type="presOf" srcId="{1B208627-936F-48CD-B69D-2E88ECF01C2E}" destId="{DD47CDA6-122F-404A-8808-2E2AEF9D8AEB}" srcOrd="0" destOrd="0" presId="urn:microsoft.com/office/officeart/2005/8/layout/cycle6"/>
    <dgm:cxn modelId="{6F865D34-B36F-46EC-A655-62746FC011E3}" type="presParOf" srcId="{10117E16-13B7-48F7-9D92-AD6D4B89C513}" destId="{EF9E3888-C2E4-43B8-B5F9-C0AA02F1BB02}" srcOrd="0" destOrd="0" presId="urn:microsoft.com/office/officeart/2005/8/layout/cycle6"/>
    <dgm:cxn modelId="{B61A09F6-9E9E-4EF6-8147-8181B2EA0875}" type="presParOf" srcId="{10117E16-13B7-48F7-9D92-AD6D4B89C513}" destId="{4F80E9FB-8E5D-4E99-A423-CECF891154BD}" srcOrd="1" destOrd="0" presId="urn:microsoft.com/office/officeart/2005/8/layout/cycle6"/>
    <dgm:cxn modelId="{E5FDAD18-9B2F-4D93-8ED1-8F661A1B7661}" type="presParOf" srcId="{10117E16-13B7-48F7-9D92-AD6D4B89C513}" destId="{D3FF2646-B8FA-4594-9B2B-00C9B0446D7C}" srcOrd="2" destOrd="0" presId="urn:microsoft.com/office/officeart/2005/8/layout/cycle6"/>
    <dgm:cxn modelId="{71471620-306A-4D33-9C97-6198B84A8BD4}" type="presParOf" srcId="{10117E16-13B7-48F7-9D92-AD6D4B89C513}" destId="{DD47CDA6-122F-404A-8808-2E2AEF9D8AEB}" srcOrd="3" destOrd="0" presId="urn:microsoft.com/office/officeart/2005/8/layout/cycle6"/>
    <dgm:cxn modelId="{26AE55AA-3D67-4A98-B72D-9E75A5BC7B07}" type="presParOf" srcId="{10117E16-13B7-48F7-9D92-AD6D4B89C513}" destId="{BBB840DF-2474-4380-9D2B-AC12519D766C}" srcOrd="4" destOrd="0" presId="urn:microsoft.com/office/officeart/2005/8/layout/cycle6"/>
    <dgm:cxn modelId="{6327D1B9-C2C5-40BF-A231-64739DEE3499}" type="presParOf" srcId="{10117E16-13B7-48F7-9D92-AD6D4B89C513}" destId="{2CF72F60-9105-41B3-88A6-E4BCE3ED6D84}" srcOrd="5" destOrd="0" presId="urn:microsoft.com/office/officeart/2005/8/layout/cycle6"/>
    <dgm:cxn modelId="{A1ABF646-44E8-450F-8665-00A3BB1060C8}" type="presParOf" srcId="{10117E16-13B7-48F7-9D92-AD6D4B89C513}" destId="{C554C7AA-D63F-4AB3-93AE-E030148C0F14}" srcOrd="6" destOrd="0" presId="urn:microsoft.com/office/officeart/2005/8/layout/cycle6"/>
    <dgm:cxn modelId="{4F6F1135-52DE-474E-B6A8-4DD881C0C97F}" type="presParOf" srcId="{10117E16-13B7-48F7-9D92-AD6D4B89C513}" destId="{BDE65B6F-8F66-44A2-9B37-8C91BA0768EF}" srcOrd="7" destOrd="0" presId="urn:microsoft.com/office/officeart/2005/8/layout/cycle6"/>
    <dgm:cxn modelId="{C5A6A747-69F7-42F1-A77D-FD0883B64445}" type="presParOf" srcId="{10117E16-13B7-48F7-9D92-AD6D4B89C513}" destId="{81516A29-AA36-4274-BA64-C9C541FAC75B}" srcOrd="8" destOrd="0" presId="urn:microsoft.com/office/officeart/2005/8/layout/cycle6"/>
    <dgm:cxn modelId="{C1120EEC-CC20-4CEC-BEF0-CD593EA6F712}" type="presParOf" srcId="{10117E16-13B7-48F7-9D92-AD6D4B89C513}" destId="{364334F5-BFFC-4AAB-8130-7F844D7C8296}" srcOrd="9" destOrd="0" presId="urn:microsoft.com/office/officeart/2005/8/layout/cycle6"/>
    <dgm:cxn modelId="{C9B26988-EA84-40B4-A171-0EE8AC36D077}" type="presParOf" srcId="{10117E16-13B7-48F7-9D92-AD6D4B89C513}" destId="{70001507-0E76-41DF-885A-B7A5E943012A}" srcOrd="10" destOrd="0" presId="urn:microsoft.com/office/officeart/2005/8/layout/cycle6"/>
    <dgm:cxn modelId="{3796EA11-A102-412C-9F34-02B1900C4C00}" type="presParOf" srcId="{10117E16-13B7-48F7-9D92-AD6D4B89C513}" destId="{83C8154E-505C-4959-819C-0F8EE8C78491}" srcOrd="11" destOrd="0" presId="urn:microsoft.com/office/officeart/2005/8/layout/cycle6"/>
    <dgm:cxn modelId="{36B36EC5-D623-408A-81C8-506376C6C9A9}" type="presParOf" srcId="{10117E16-13B7-48F7-9D92-AD6D4B89C513}" destId="{64A60DA2-65AB-48E4-9C08-96F3F8817ACC}" srcOrd="12" destOrd="0" presId="urn:microsoft.com/office/officeart/2005/8/layout/cycle6"/>
    <dgm:cxn modelId="{83D56FB0-2015-4429-9710-1A513A171B95}" type="presParOf" srcId="{10117E16-13B7-48F7-9D92-AD6D4B89C513}" destId="{50044BA8-C106-4FE6-9BDD-F4B39E130E6E}" srcOrd="13" destOrd="0" presId="urn:microsoft.com/office/officeart/2005/8/layout/cycle6"/>
    <dgm:cxn modelId="{BDB8F666-BC1F-415D-9FF2-6571706D78AE}" type="presParOf" srcId="{10117E16-13B7-48F7-9D92-AD6D4B89C513}" destId="{8745AD9E-E61A-465F-BAB5-C7D002E15D44}" srcOrd="14" destOrd="0" presId="urn:microsoft.com/office/officeart/2005/8/layout/cycle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F9E3888-C2E4-43B8-B5F9-C0AA02F1BB02}">
      <dsp:nvSpPr>
        <dsp:cNvPr id="0" name=""/>
        <dsp:cNvSpPr/>
      </dsp:nvSpPr>
      <dsp:spPr>
        <a:xfrm>
          <a:off x="3089760" y="2361"/>
          <a:ext cx="2326266" cy="1106521"/>
        </a:xfrm>
        <a:prstGeom prst="round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ru-RU" sz="1800" b="1" kern="1200" dirty="0" smtClean="0">
              <a:latin typeface="Times New Roman" panose="02020603050405020304" pitchFamily="18" charset="0"/>
              <a:cs typeface="Times New Roman" panose="02020603050405020304" pitchFamily="18" charset="0"/>
            </a:rPr>
            <a:t>Естественно-научный</a:t>
          </a:r>
          <a:endParaRPr lang="ru-RU" sz="1800" b="1" kern="1200" dirty="0">
            <a:latin typeface="Times New Roman" panose="02020603050405020304" pitchFamily="18" charset="0"/>
            <a:cs typeface="Times New Roman" panose="02020603050405020304" pitchFamily="18" charset="0"/>
          </a:endParaRPr>
        </a:p>
      </dsp:txBody>
      <dsp:txXfrm>
        <a:off x="3143776" y="56377"/>
        <a:ext cx="2218234" cy="998489"/>
      </dsp:txXfrm>
    </dsp:sp>
    <dsp:sp modelId="{D3FF2646-B8FA-4594-9B2B-00C9B0446D7C}">
      <dsp:nvSpPr>
        <dsp:cNvPr id="0" name=""/>
        <dsp:cNvSpPr/>
      </dsp:nvSpPr>
      <dsp:spPr>
        <a:xfrm>
          <a:off x="2449670" y="753301"/>
          <a:ext cx="4422310" cy="4422310"/>
        </a:xfrm>
        <a:custGeom>
          <a:avLst/>
          <a:gdLst/>
          <a:ahLst/>
          <a:cxnLst/>
          <a:rect l="0" t="0" r="0" b="0"/>
          <a:pathLst>
            <a:path>
              <a:moveTo>
                <a:pt x="2979094" y="137637"/>
              </a:moveTo>
              <a:arcTo wR="2211155" hR="2211155" stAng="17419344" swAng="2101998"/>
            </a:path>
          </a:pathLst>
        </a:custGeom>
        <a:noFill/>
        <a:ln w="9525" cap="flat" cmpd="sng" algn="ctr">
          <a:solidFill>
            <a:schemeClr val="accent2">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DD47CDA6-122F-404A-8808-2E2AEF9D8AEB}">
      <dsp:nvSpPr>
        <dsp:cNvPr id="0" name=""/>
        <dsp:cNvSpPr/>
      </dsp:nvSpPr>
      <dsp:spPr>
        <a:xfrm>
          <a:off x="5344012" y="1718645"/>
          <a:ext cx="2654154" cy="1106521"/>
        </a:xfrm>
        <a:prstGeom prst="roundRect">
          <a:avLst/>
        </a:prstGeom>
        <a:gradFill rotWithShape="0">
          <a:gsLst>
            <a:gs pos="0">
              <a:schemeClr val="accent2">
                <a:hueOff val="1170380"/>
                <a:satOff val="-1460"/>
                <a:lumOff val="343"/>
                <a:alphaOff val="0"/>
                <a:shade val="51000"/>
                <a:satMod val="130000"/>
              </a:schemeClr>
            </a:gs>
            <a:gs pos="80000">
              <a:schemeClr val="accent2">
                <a:hueOff val="1170380"/>
                <a:satOff val="-1460"/>
                <a:lumOff val="343"/>
                <a:alphaOff val="0"/>
                <a:shade val="93000"/>
                <a:satMod val="130000"/>
              </a:schemeClr>
            </a:gs>
            <a:gs pos="100000">
              <a:schemeClr val="accent2">
                <a:hueOff val="1170380"/>
                <a:satOff val="-1460"/>
                <a:lumOff val="343"/>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ru-RU" sz="2000" b="1" kern="1200" dirty="0" smtClean="0">
              <a:latin typeface="Times New Roman" panose="02020603050405020304" pitchFamily="18" charset="0"/>
              <a:cs typeface="Times New Roman" panose="02020603050405020304" pitchFamily="18" charset="0"/>
            </a:rPr>
            <a:t>Социально-экономический</a:t>
          </a:r>
          <a:endParaRPr lang="ru-RU" sz="1600" b="1" kern="1200" dirty="0">
            <a:latin typeface="Times New Roman" panose="02020603050405020304" pitchFamily="18" charset="0"/>
            <a:cs typeface="Times New Roman" panose="02020603050405020304" pitchFamily="18" charset="0"/>
          </a:endParaRPr>
        </a:p>
      </dsp:txBody>
      <dsp:txXfrm>
        <a:off x="5398028" y="1772661"/>
        <a:ext cx="2546122" cy="998489"/>
      </dsp:txXfrm>
    </dsp:sp>
    <dsp:sp modelId="{2CF72F60-9105-41B3-88A6-E4BCE3ED6D84}">
      <dsp:nvSpPr>
        <dsp:cNvPr id="0" name=""/>
        <dsp:cNvSpPr/>
      </dsp:nvSpPr>
      <dsp:spPr>
        <a:xfrm>
          <a:off x="2312303" y="364716"/>
          <a:ext cx="4422310" cy="4422310"/>
        </a:xfrm>
        <a:custGeom>
          <a:avLst/>
          <a:gdLst/>
          <a:ahLst/>
          <a:cxnLst/>
          <a:rect l="0" t="0" r="0" b="0"/>
          <a:pathLst>
            <a:path>
              <a:moveTo>
                <a:pt x="4406908" y="2471684"/>
              </a:moveTo>
              <a:arcTo wR="2211155" hR="2211155" stAng="405995" swAng="1742830"/>
            </a:path>
          </a:pathLst>
        </a:custGeom>
        <a:noFill/>
        <a:ln w="9525" cap="flat" cmpd="sng" algn="ctr">
          <a:solidFill>
            <a:schemeClr val="accent2">
              <a:hueOff val="1170380"/>
              <a:satOff val="-1460"/>
              <a:lumOff val="343"/>
              <a:alphaOff val="0"/>
            </a:schemeClr>
          </a:solidFill>
          <a:prstDash val="solid"/>
        </a:ln>
        <a:effectLst/>
      </dsp:spPr>
      <dsp:style>
        <a:lnRef idx="1">
          <a:scrgbClr r="0" g="0" b="0"/>
        </a:lnRef>
        <a:fillRef idx="0">
          <a:scrgbClr r="0" g="0" b="0"/>
        </a:fillRef>
        <a:effectRef idx="0">
          <a:scrgbClr r="0" g="0" b="0"/>
        </a:effectRef>
        <a:fontRef idx="minor"/>
      </dsp:style>
    </dsp:sp>
    <dsp:sp modelId="{C554C7AA-D63F-4AB3-93AE-E030148C0F14}">
      <dsp:nvSpPr>
        <dsp:cNvPr id="0" name=""/>
        <dsp:cNvSpPr/>
      </dsp:nvSpPr>
      <dsp:spPr>
        <a:xfrm>
          <a:off x="4504518" y="3878888"/>
          <a:ext cx="2779787" cy="1106521"/>
        </a:xfrm>
        <a:prstGeom prst="roundRect">
          <a:avLst/>
        </a:prstGeom>
        <a:gradFill rotWithShape="0">
          <a:gsLst>
            <a:gs pos="0">
              <a:schemeClr val="accent2">
                <a:hueOff val="2340759"/>
                <a:satOff val="-2919"/>
                <a:lumOff val="686"/>
                <a:alphaOff val="0"/>
                <a:shade val="51000"/>
                <a:satMod val="130000"/>
              </a:schemeClr>
            </a:gs>
            <a:gs pos="80000">
              <a:schemeClr val="accent2">
                <a:hueOff val="2340759"/>
                <a:satOff val="-2919"/>
                <a:lumOff val="686"/>
                <a:alphaOff val="0"/>
                <a:shade val="93000"/>
                <a:satMod val="130000"/>
              </a:schemeClr>
            </a:gs>
            <a:gs pos="100000">
              <a:schemeClr val="accent2">
                <a:hueOff val="2340759"/>
                <a:satOff val="-2919"/>
                <a:lumOff val="686"/>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ru-RU" sz="2000" b="1" kern="1200" dirty="0" smtClean="0">
              <a:latin typeface="Times New Roman" panose="02020603050405020304" pitchFamily="18" charset="0"/>
              <a:cs typeface="Times New Roman" panose="02020603050405020304" pitchFamily="18" charset="0"/>
            </a:rPr>
            <a:t>Технологический</a:t>
          </a:r>
          <a:endParaRPr lang="ru-RU" sz="2000" b="1" kern="1200" dirty="0">
            <a:latin typeface="Times New Roman" panose="02020603050405020304" pitchFamily="18" charset="0"/>
            <a:cs typeface="Times New Roman" panose="02020603050405020304" pitchFamily="18" charset="0"/>
          </a:endParaRPr>
        </a:p>
      </dsp:txBody>
      <dsp:txXfrm>
        <a:off x="4558534" y="3932904"/>
        <a:ext cx="2671755" cy="998489"/>
      </dsp:txXfrm>
    </dsp:sp>
    <dsp:sp modelId="{81516A29-AA36-4274-BA64-C9C541FAC75B}">
      <dsp:nvSpPr>
        <dsp:cNvPr id="0" name=""/>
        <dsp:cNvSpPr/>
      </dsp:nvSpPr>
      <dsp:spPr>
        <a:xfrm>
          <a:off x="2198642" y="641020"/>
          <a:ext cx="4422310" cy="4422310"/>
        </a:xfrm>
        <a:custGeom>
          <a:avLst/>
          <a:gdLst/>
          <a:ahLst/>
          <a:cxnLst/>
          <a:rect l="0" t="0" r="0" b="0"/>
          <a:pathLst>
            <a:path>
              <a:moveTo>
                <a:pt x="2779612" y="4347990"/>
              </a:moveTo>
              <a:arcTo wR="2211155" hR="2211155" stAng="4506166" swAng="2145564"/>
            </a:path>
          </a:pathLst>
        </a:custGeom>
        <a:noFill/>
        <a:ln w="9525" cap="flat" cmpd="sng" algn="ctr">
          <a:solidFill>
            <a:schemeClr val="accent2">
              <a:hueOff val="2340759"/>
              <a:satOff val="-2919"/>
              <a:lumOff val="686"/>
              <a:alphaOff val="0"/>
            </a:schemeClr>
          </a:solidFill>
          <a:prstDash val="solid"/>
        </a:ln>
        <a:effectLst/>
      </dsp:spPr>
      <dsp:style>
        <a:lnRef idx="1">
          <a:scrgbClr r="0" g="0" b="0"/>
        </a:lnRef>
        <a:fillRef idx="0">
          <a:scrgbClr r="0" g="0" b="0"/>
        </a:fillRef>
        <a:effectRef idx="0">
          <a:scrgbClr r="0" g="0" b="0"/>
        </a:effectRef>
        <a:fontRef idx="minor"/>
      </dsp:style>
    </dsp:sp>
    <dsp:sp modelId="{364334F5-BFFC-4AAB-8130-7F844D7C8296}">
      <dsp:nvSpPr>
        <dsp:cNvPr id="0" name=""/>
        <dsp:cNvSpPr/>
      </dsp:nvSpPr>
      <dsp:spPr>
        <a:xfrm>
          <a:off x="1373546" y="3806875"/>
          <a:ext cx="2607050" cy="1106521"/>
        </a:xfrm>
        <a:prstGeom prst="roundRect">
          <a:avLst/>
        </a:prstGeom>
        <a:gradFill rotWithShape="0">
          <a:gsLst>
            <a:gs pos="0">
              <a:schemeClr val="accent2">
                <a:hueOff val="3511139"/>
                <a:satOff val="-4379"/>
                <a:lumOff val="1030"/>
                <a:alphaOff val="0"/>
                <a:shade val="51000"/>
                <a:satMod val="130000"/>
              </a:schemeClr>
            </a:gs>
            <a:gs pos="80000">
              <a:schemeClr val="accent2">
                <a:hueOff val="3511139"/>
                <a:satOff val="-4379"/>
                <a:lumOff val="1030"/>
                <a:alphaOff val="0"/>
                <a:shade val="93000"/>
                <a:satMod val="130000"/>
              </a:schemeClr>
            </a:gs>
            <a:gs pos="100000">
              <a:schemeClr val="accent2">
                <a:hueOff val="3511139"/>
                <a:satOff val="-4379"/>
                <a:lumOff val="103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ru-RU" sz="2400" b="1" i="0" kern="1200" dirty="0" smtClean="0">
              <a:latin typeface="Times New Roman" panose="02020603050405020304" pitchFamily="18" charset="0"/>
              <a:cs typeface="Times New Roman" panose="02020603050405020304" pitchFamily="18" charset="0"/>
            </a:rPr>
            <a:t>Универсальны</a:t>
          </a:r>
          <a:r>
            <a:rPr lang="ru-RU" sz="2400" b="1" kern="1200" dirty="0" smtClean="0">
              <a:latin typeface="Times New Roman" panose="02020603050405020304" pitchFamily="18" charset="0"/>
              <a:cs typeface="Times New Roman" panose="02020603050405020304" pitchFamily="18" charset="0"/>
            </a:rPr>
            <a:t>й</a:t>
          </a:r>
          <a:endParaRPr lang="ru-RU" sz="2400" b="1" kern="1200" dirty="0">
            <a:latin typeface="Times New Roman" panose="02020603050405020304" pitchFamily="18" charset="0"/>
            <a:cs typeface="Times New Roman" panose="02020603050405020304" pitchFamily="18" charset="0"/>
          </a:endParaRPr>
        </a:p>
      </dsp:txBody>
      <dsp:txXfrm>
        <a:off x="1427562" y="3860891"/>
        <a:ext cx="2499018" cy="998489"/>
      </dsp:txXfrm>
    </dsp:sp>
    <dsp:sp modelId="{83C8154E-505C-4959-819C-0F8EE8C78491}">
      <dsp:nvSpPr>
        <dsp:cNvPr id="0" name=""/>
        <dsp:cNvSpPr/>
      </dsp:nvSpPr>
      <dsp:spPr>
        <a:xfrm>
          <a:off x="1961589" y="472880"/>
          <a:ext cx="4422310" cy="4422310"/>
        </a:xfrm>
        <a:custGeom>
          <a:avLst/>
          <a:gdLst/>
          <a:ahLst/>
          <a:cxnLst/>
          <a:rect l="0" t="0" r="0" b="0"/>
          <a:pathLst>
            <a:path>
              <a:moveTo>
                <a:pt x="300411" y="3323929"/>
              </a:moveTo>
              <a:arcTo wR="2211155" hR="2211155" stAng="8987067" swAng="1799280"/>
            </a:path>
          </a:pathLst>
        </a:custGeom>
        <a:noFill/>
        <a:ln w="9525" cap="flat" cmpd="sng" algn="ctr">
          <a:solidFill>
            <a:schemeClr val="accent2">
              <a:hueOff val="3511139"/>
              <a:satOff val="-4379"/>
              <a:lumOff val="1030"/>
              <a:alphaOff val="0"/>
            </a:schemeClr>
          </a:solidFill>
          <a:prstDash val="solid"/>
        </a:ln>
        <a:effectLst/>
      </dsp:spPr>
      <dsp:style>
        <a:lnRef idx="1">
          <a:scrgbClr r="0" g="0" b="0"/>
        </a:lnRef>
        <a:fillRef idx="0">
          <a:scrgbClr r="0" g="0" b="0"/>
        </a:fillRef>
        <a:effectRef idx="0">
          <a:scrgbClr r="0" g="0" b="0"/>
        </a:effectRef>
        <a:fontRef idx="minor"/>
      </dsp:style>
    </dsp:sp>
    <dsp:sp modelId="{64A60DA2-65AB-48E4-9C08-96F3F8817ACC}">
      <dsp:nvSpPr>
        <dsp:cNvPr id="0" name=""/>
        <dsp:cNvSpPr/>
      </dsp:nvSpPr>
      <dsp:spPr>
        <a:xfrm>
          <a:off x="659569" y="1574629"/>
          <a:ext cx="2782460" cy="1106521"/>
        </a:xfrm>
        <a:prstGeom prst="roundRect">
          <a:avLst/>
        </a:prstGeom>
        <a:gradFill rotWithShape="0">
          <a:gsLst>
            <a:gs pos="0">
              <a:schemeClr val="accent2">
                <a:hueOff val="4681519"/>
                <a:satOff val="-5839"/>
                <a:lumOff val="1373"/>
                <a:alphaOff val="0"/>
                <a:shade val="51000"/>
                <a:satMod val="130000"/>
              </a:schemeClr>
            </a:gs>
            <a:gs pos="80000">
              <a:schemeClr val="accent2">
                <a:hueOff val="4681519"/>
                <a:satOff val="-5839"/>
                <a:lumOff val="1373"/>
                <a:alphaOff val="0"/>
                <a:shade val="93000"/>
                <a:satMod val="130000"/>
              </a:schemeClr>
            </a:gs>
            <a:gs pos="100000">
              <a:schemeClr val="accent2">
                <a:hueOff val="4681519"/>
                <a:satOff val="-5839"/>
                <a:lumOff val="1373"/>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ru-RU" sz="2800" b="1" kern="1200" dirty="0" smtClean="0">
              <a:latin typeface="Times New Roman" panose="02020603050405020304" pitchFamily="18" charset="0"/>
              <a:cs typeface="Times New Roman" panose="02020603050405020304" pitchFamily="18" charset="0"/>
            </a:rPr>
            <a:t>Гуманитарный</a:t>
          </a:r>
          <a:endParaRPr lang="ru-RU" sz="1500" b="1" kern="1200" dirty="0">
            <a:latin typeface="Times New Roman" panose="02020603050405020304" pitchFamily="18" charset="0"/>
            <a:cs typeface="Times New Roman" panose="02020603050405020304" pitchFamily="18" charset="0"/>
          </a:endParaRPr>
        </a:p>
      </dsp:txBody>
      <dsp:txXfrm>
        <a:off x="713585" y="1628645"/>
        <a:ext cx="2674428" cy="998489"/>
      </dsp:txXfrm>
    </dsp:sp>
    <dsp:sp modelId="{8745AD9E-E61A-465F-BAB5-C7D002E15D44}">
      <dsp:nvSpPr>
        <dsp:cNvPr id="0" name=""/>
        <dsp:cNvSpPr/>
      </dsp:nvSpPr>
      <dsp:spPr>
        <a:xfrm>
          <a:off x="1886217" y="643338"/>
          <a:ext cx="4422310" cy="4422310"/>
        </a:xfrm>
        <a:custGeom>
          <a:avLst/>
          <a:gdLst/>
          <a:ahLst/>
          <a:cxnLst/>
          <a:rect l="0" t="0" r="0" b="0"/>
          <a:pathLst>
            <a:path>
              <a:moveTo>
                <a:pt x="414168" y="922726"/>
              </a:moveTo>
              <a:arcTo wR="2211155" hR="2211155" stAng="12938418" swAng="1618648"/>
            </a:path>
          </a:pathLst>
        </a:custGeom>
        <a:noFill/>
        <a:ln w="9525" cap="flat" cmpd="sng" algn="ctr">
          <a:solidFill>
            <a:schemeClr val="accent2">
              <a:hueOff val="4681519"/>
              <a:satOff val="-5839"/>
              <a:lumOff val="1373"/>
              <a:alphaOff val="0"/>
            </a:schemeClr>
          </a:solidFill>
          <a:prstDash val="solid"/>
        </a:ln>
        <a:effectLst/>
      </dsp:spPr>
      <dsp:style>
        <a:lnRef idx="1">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BC2AF4F-D4F3-47C4-A954-B7C15D21F799}" type="datetimeFigureOut">
              <a:rPr lang="ru-RU" smtClean="0"/>
              <a:t>04.02.2016</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648B2DA-9204-419E-A406-8B5AB9B74585}" type="slidenum">
              <a:rPr lang="ru-RU" smtClean="0"/>
              <a:t>‹#›</a:t>
            </a:fld>
            <a:endParaRPr lang="ru-RU"/>
          </a:p>
        </p:txBody>
      </p:sp>
    </p:spTree>
    <p:extLst>
      <p:ext uri="{BB962C8B-B14F-4D97-AF65-F5344CB8AC3E}">
        <p14:creationId xmlns:p14="http://schemas.microsoft.com/office/powerpoint/2010/main" val="26297410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dirty="0" smtClean="0"/>
              <a:t>Перечень учебных предметов и уровень их изучения заданы ФГОС</a:t>
            </a:r>
            <a:endParaRPr lang="ru-RU" dirty="0"/>
          </a:p>
        </p:txBody>
      </p:sp>
      <p:sp>
        <p:nvSpPr>
          <p:cNvPr id="4" name="Номер слайда 3"/>
          <p:cNvSpPr>
            <a:spLocks noGrp="1"/>
          </p:cNvSpPr>
          <p:nvPr>
            <p:ph type="sldNum" sz="quarter" idx="10"/>
          </p:nvPr>
        </p:nvSpPr>
        <p:spPr/>
        <p:txBody>
          <a:bodyPr/>
          <a:lstStyle/>
          <a:p>
            <a:fld id="{74051204-AD07-410A-ADFB-28DCF0B0C1BC}" type="slidenum">
              <a:rPr lang="ru-RU" smtClean="0"/>
              <a:t>18</a:t>
            </a:fld>
            <a:endParaRPr lang="ru-RU"/>
          </a:p>
        </p:txBody>
      </p:sp>
    </p:spTree>
    <p:extLst>
      <p:ext uri="{BB962C8B-B14F-4D97-AF65-F5344CB8AC3E}">
        <p14:creationId xmlns:p14="http://schemas.microsoft.com/office/powerpoint/2010/main" val="34974490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04.02.2016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04.02.2016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04.02.2016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04.02.2016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04.02.2016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4C71EC6-210F-42DE-9C53-41977AD35B3D}" type="datetimeFigureOut">
              <a:rPr lang="ru-RU" smtClean="0"/>
              <a:t>04.02.2016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4C71EC6-210F-42DE-9C53-41977AD35B3D}" type="datetimeFigureOut">
              <a:rPr lang="ru-RU" smtClean="0"/>
              <a:t>04.02.2016</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4C71EC6-210F-42DE-9C53-41977AD35B3D}" type="datetimeFigureOut">
              <a:rPr lang="ru-RU" smtClean="0"/>
              <a:t>04.02.2016</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04.02.2016</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04.02.2016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04.02.2016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D1FFF7"/>
            </a:gs>
            <a:gs pos="100000">
              <a:srgbClr val="E5C9E7"/>
            </a:gs>
            <a:gs pos="59000">
              <a:schemeClr val="accent1">
                <a:tint val="23500"/>
                <a:satMod val="160000"/>
              </a:schemeClr>
            </a:gs>
          </a:gsLst>
          <a:lin ang="13500000" scaled="1"/>
          <a:tileRect/>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t>04.02.2016</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hyperlink" Target="http://2.bp.blogspot.com/-9NhK7TuoBj8/T-a3o-9wWnI/AAAAAAAAGeI/ttjoS6qYf3c/s1600/s640x4801.jpeg" TargetMode="External"/><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7.jpeg"/></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3" Type="http://schemas.openxmlformats.org/officeDocument/2006/relationships/hyperlink" Target="https://www.google.ru/url?sa=t&amp;rct=j&amp;q=&amp;esrc=s&amp;source=web&amp;cd=6&amp;ved=0ahUKEwjmgqDatt3KAhVnKXIKHY3EB78QFgg3MAU&amp;url=http://wiki.iro23.ru/images/8/82/Vebinar_16.10.15.pptx&amp;usg=AFQjCNH__MeZtbNtLypyjzZkuJr4A_zfUQ&amp;sig2=TUKUjdM3SQRHTqnIZKKxMQ&amp;bvm=bv.113370389,d.bGQ" TargetMode="External"/><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Лиля\Pictures\Логотип НТФ ИРО.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504" y="116632"/>
            <a:ext cx="714375" cy="742950"/>
          </a:xfrm>
          <a:prstGeom prst="rect">
            <a:avLst/>
          </a:prstGeom>
          <a:noFill/>
          <a:extLst>
            <a:ext uri="{909E8E84-426E-40DD-AFC4-6F175D3DCCD1}">
              <a14:hiddenFill xmlns:a14="http://schemas.microsoft.com/office/drawing/2010/main">
                <a:solidFill>
                  <a:srgbClr val="FFFFFF"/>
                </a:solidFill>
              </a14:hiddenFill>
            </a:ext>
          </a:extLst>
        </p:spPr>
      </p:pic>
      <p:sp>
        <p:nvSpPr>
          <p:cNvPr id="2" name="Прямоугольник 1"/>
          <p:cNvSpPr/>
          <p:nvPr/>
        </p:nvSpPr>
        <p:spPr>
          <a:xfrm>
            <a:off x="917456" y="2276872"/>
            <a:ext cx="7629076" cy="1077218"/>
          </a:xfrm>
          <a:prstGeom prst="rect">
            <a:avLst/>
          </a:prstGeom>
          <a:noFill/>
        </p:spPr>
        <p:txBody>
          <a:bodyPr wrap="none" lIns="91440" tIns="45720" rIns="91440" bIns="45720">
            <a:spAutoFit/>
          </a:bodyPr>
          <a:lstStyle/>
          <a:p>
            <a:pPr algn="ctr"/>
            <a:r>
              <a:rPr lang="ru-RU" sz="32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anose="02020603050405020304" pitchFamily="18" charset="0"/>
                <a:cs typeface="Times New Roman" panose="02020603050405020304" pitchFamily="18" charset="0"/>
              </a:rPr>
              <a:t>Примерный учебный план</a:t>
            </a:r>
          </a:p>
          <a:p>
            <a:pPr algn="ctr"/>
            <a:r>
              <a:rPr lang="ru-RU" sz="32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anose="02020603050405020304" pitchFamily="18" charset="0"/>
                <a:cs typeface="Times New Roman" panose="02020603050405020304" pitchFamily="18" charset="0"/>
              </a:rPr>
              <a:t>Среднего общего образования</a:t>
            </a:r>
            <a:endParaRPr lang="ru-RU" sz="32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anose="02020603050405020304" pitchFamily="18" charset="0"/>
              <a:cs typeface="Times New Roman" panose="02020603050405020304" pitchFamily="18" charset="0"/>
            </a:endParaRPr>
          </a:p>
        </p:txBody>
      </p:sp>
      <p:sp>
        <p:nvSpPr>
          <p:cNvPr id="3" name="TextBox 2"/>
          <p:cNvSpPr txBox="1"/>
          <p:nvPr/>
        </p:nvSpPr>
        <p:spPr>
          <a:xfrm>
            <a:off x="935595" y="222912"/>
            <a:ext cx="7592777" cy="830997"/>
          </a:xfrm>
          <a:prstGeom prst="rect">
            <a:avLst/>
          </a:prstGeom>
          <a:noFill/>
        </p:spPr>
        <p:txBody>
          <a:bodyPr wrap="square" rtlCol="0">
            <a:spAutoFit/>
          </a:bodyPr>
          <a:lstStyle/>
          <a:p>
            <a:pPr algn="ctr"/>
            <a:r>
              <a:rPr lang="ru-RU" sz="1200" dirty="0" smtClean="0">
                <a:latin typeface="Times New Roman" panose="02020603050405020304" pitchFamily="18" charset="0"/>
                <a:cs typeface="Times New Roman" panose="02020603050405020304" pitchFamily="18" charset="0"/>
              </a:rPr>
              <a:t>Государственное автономное образовательное учреждение дополнительного профессионального образования Свердловской области</a:t>
            </a:r>
          </a:p>
          <a:p>
            <a:pPr algn="ctr"/>
            <a:r>
              <a:rPr lang="ru-RU" sz="1200" dirty="0" smtClean="0">
                <a:latin typeface="Times New Roman" panose="02020603050405020304" pitchFamily="18" charset="0"/>
                <a:cs typeface="Times New Roman" panose="02020603050405020304" pitchFamily="18" charset="0"/>
              </a:rPr>
              <a:t>«Институт развития образования»</a:t>
            </a:r>
          </a:p>
          <a:p>
            <a:pPr algn="ctr"/>
            <a:r>
              <a:rPr lang="ru-RU" sz="1200" dirty="0" smtClean="0">
                <a:latin typeface="Times New Roman" panose="02020603050405020304" pitchFamily="18" charset="0"/>
                <a:cs typeface="Times New Roman" panose="02020603050405020304" pitchFamily="18" charset="0"/>
              </a:rPr>
              <a:t>Нижнетагильский филиал</a:t>
            </a:r>
          </a:p>
        </p:txBody>
      </p:sp>
      <p:pic>
        <p:nvPicPr>
          <p:cNvPr id="4" name="Picture 2" descr="http://roboart.umi.ru/images/cms/data/uch_plan.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99828" y="4077072"/>
            <a:ext cx="3341689" cy="2232248"/>
          </a:xfrm>
          <a:prstGeom prst="rect">
            <a:avLst/>
          </a:prstGeom>
          <a:ln w="12700">
            <a:solidFill>
              <a:schemeClr val="tx1"/>
            </a:solid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285279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Лиля\Pictures\Логотип НТФ ИРО.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504" y="116632"/>
            <a:ext cx="714375" cy="742950"/>
          </a:xfrm>
          <a:prstGeom prst="rect">
            <a:avLst/>
          </a:prstGeom>
          <a:noFill/>
          <a:extLst>
            <a:ext uri="{909E8E84-426E-40DD-AFC4-6F175D3DCCD1}">
              <a14:hiddenFill xmlns:a14="http://schemas.microsoft.com/office/drawing/2010/main">
                <a:solidFill>
                  <a:srgbClr val="FFFFFF"/>
                </a:solidFill>
              </a14:hiddenFill>
            </a:ext>
          </a:extLst>
        </p:spPr>
      </p:pic>
      <p:sp>
        <p:nvSpPr>
          <p:cNvPr id="3" name="Прямоугольник 2"/>
          <p:cNvSpPr/>
          <p:nvPr/>
        </p:nvSpPr>
        <p:spPr>
          <a:xfrm>
            <a:off x="2016246" y="107012"/>
            <a:ext cx="5169364" cy="523220"/>
          </a:xfrm>
          <a:prstGeom prst="rect">
            <a:avLst/>
          </a:prstGeom>
          <a:noFill/>
        </p:spPr>
        <p:txBody>
          <a:bodyPr wrap="none" lIns="91440" tIns="45720" rIns="91440" bIns="45720">
            <a:spAutoFit/>
          </a:bodyPr>
          <a:lstStyle/>
          <a:p>
            <a:pPr algn="ctr"/>
            <a:r>
              <a:rPr lang="ru-RU" sz="28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anose="02020603050405020304" pitchFamily="18" charset="0"/>
                <a:cs typeface="Times New Roman" panose="02020603050405020304" pitchFamily="18" charset="0"/>
              </a:rPr>
              <a:t>Особенности ФГОС СОО</a:t>
            </a:r>
            <a:endParaRPr lang="ru-RU" sz="28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anose="02020603050405020304" pitchFamily="18" charset="0"/>
              <a:cs typeface="Times New Roman" panose="02020603050405020304" pitchFamily="18" charset="0"/>
            </a:endParaRPr>
          </a:p>
        </p:txBody>
      </p:sp>
      <p:sp>
        <p:nvSpPr>
          <p:cNvPr id="6" name="TextBox 5"/>
          <p:cNvSpPr txBox="1"/>
          <p:nvPr/>
        </p:nvSpPr>
        <p:spPr>
          <a:xfrm>
            <a:off x="338898" y="6298452"/>
            <a:ext cx="8666663" cy="577081"/>
          </a:xfrm>
          <a:prstGeom prst="rect">
            <a:avLst/>
          </a:prstGeom>
          <a:noFill/>
        </p:spPr>
        <p:txBody>
          <a:bodyPr wrap="square" rtlCol="0">
            <a:spAutoFit/>
          </a:bodyPr>
          <a:lstStyle/>
          <a:p>
            <a:r>
              <a:rPr lang="ru-RU" sz="1050" b="1" dirty="0" smtClean="0">
                <a:latin typeface="Times New Roman" panose="02020603050405020304" pitchFamily="18" charset="0"/>
                <a:cs typeface="Times New Roman" panose="02020603050405020304" pitchFamily="18" charset="0"/>
              </a:rPr>
              <a:t>* Приказ </a:t>
            </a:r>
            <a:r>
              <a:rPr lang="ru-RU" sz="1050" b="1" dirty="0">
                <a:latin typeface="Times New Roman" panose="02020603050405020304" pitchFamily="18" charset="0"/>
                <a:cs typeface="Times New Roman" panose="02020603050405020304" pitchFamily="18" charset="0"/>
              </a:rPr>
              <a:t>Министерства образования и науки Российской Федерации (Минобрнауки России) от 17 мая 2012 г. N 413 г. Москва "Об утверждении федерального государственного образовательного стандарта среднего (полного) общего образования"</a:t>
            </a:r>
          </a:p>
          <a:p>
            <a:endParaRPr lang="ru-RU" sz="1050" dirty="0">
              <a:latin typeface="Times New Roman" panose="02020603050405020304" pitchFamily="18" charset="0"/>
              <a:cs typeface="Times New Roman" panose="02020603050405020304" pitchFamily="18" charset="0"/>
            </a:endParaRPr>
          </a:p>
        </p:txBody>
      </p:sp>
      <p:sp>
        <p:nvSpPr>
          <p:cNvPr id="5" name="TextBox 4"/>
          <p:cNvSpPr txBox="1"/>
          <p:nvPr/>
        </p:nvSpPr>
        <p:spPr>
          <a:xfrm>
            <a:off x="464691" y="1499296"/>
            <a:ext cx="3240360" cy="830997"/>
          </a:xfrm>
          <a:prstGeom prst="rect">
            <a:avLst/>
          </a:prstGeom>
          <a:noFill/>
        </p:spPr>
        <p:txBody>
          <a:bodyPr wrap="square" rtlCol="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ru-RU" sz="2400" b="1" cap="all" dirty="0" smtClean="0">
                <a:ln w="0"/>
                <a:solidFill>
                  <a:srgbClr val="002060"/>
                </a:solidFill>
                <a:effectLst>
                  <a:reflection blurRad="12700" stA="50000" endPos="50000" dist="5000" dir="5400000" sy="-100000" rotWithShape="0"/>
                </a:effectLst>
                <a:latin typeface="Times New Roman" panose="02020603050405020304" pitchFamily="18" charset="0"/>
                <a:cs typeface="Times New Roman" panose="02020603050405020304" pitchFamily="18" charset="0"/>
              </a:rPr>
              <a:t>5 профилей обучения</a:t>
            </a:r>
            <a:endParaRPr lang="ru-RU" sz="2400" b="1" cap="all" dirty="0">
              <a:ln w="0"/>
              <a:solidFill>
                <a:srgbClr val="002060"/>
              </a:solidFill>
              <a:effectLst>
                <a:reflection blurRad="12700" stA="50000" endPos="50000" dist="5000" dir="5400000" sy="-100000" rotWithShape="0"/>
              </a:effectLst>
              <a:latin typeface="Times New Roman" panose="02020603050405020304" pitchFamily="18" charset="0"/>
              <a:cs typeface="Times New Roman" panose="02020603050405020304" pitchFamily="18" charset="0"/>
            </a:endParaRPr>
          </a:p>
        </p:txBody>
      </p:sp>
      <p:sp>
        <p:nvSpPr>
          <p:cNvPr id="7" name="TextBox 6"/>
          <p:cNvSpPr txBox="1"/>
          <p:nvPr/>
        </p:nvSpPr>
        <p:spPr>
          <a:xfrm>
            <a:off x="4860032" y="1196752"/>
            <a:ext cx="3672408" cy="2585323"/>
          </a:xfrm>
          <a:prstGeom prst="rect">
            <a:avLst/>
          </a:prstGeom>
          <a:noFill/>
        </p:spPr>
        <p:txBody>
          <a:bodyPr wrap="square" rtlCol="0">
            <a:spAutoFit/>
          </a:bodyPr>
          <a:lstStyle/>
          <a:p>
            <a:pPr algn="ctr"/>
            <a:r>
              <a:rPr lang="ru-RU" b="1" dirty="0" smtClean="0">
                <a:latin typeface="Times New Roman" panose="02020603050405020304" pitchFamily="18" charset="0"/>
                <a:cs typeface="Times New Roman" panose="02020603050405020304" pitchFamily="18" charset="0"/>
              </a:rPr>
              <a:t>Учебный </a:t>
            </a:r>
            <a:r>
              <a:rPr lang="ru-RU" b="1" dirty="0">
                <a:latin typeface="Times New Roman" panose="02020603050405020304" pitchFamily="18" charset="0"/>
                <a:cs typeface="Times New Roman" panose="02020603050405020304" pitchFamily="18" charset="0"/>
              </a:rPr>
              <a:t>план </a:t>
            </a:r>
            <a:endParaRPr lang="ru-RU" b="1" dirty="0" smtClean="0">
              <a:latin typeface="Times New Roman" panose="02020603050405020304" pitchFamily="18" charset="0"/>
              <a:cs typeface="Times New Roman" panose="02020603050405020304" pitchFamily="18" charset="0"/>
            </a:endParaRPr>
          </a:p>
          <a:p>
            <a:pPr algn="ctr"/>
            <a:r>
              <a:rPr lang="ru-RU" b="1" dirty="0" smtClean="0">
                <a:latin typeface="Times New Roman" panose="02020603050405020304" pitchFamily="18" charset="0"/>
                <a:cs typeface="Times New Roman" panose="02020603050405020304" pitchFamily="18" charset="0"/>
              </a:rPr>
              <a:t>должен </a:t>
            </a:r>
            <a:r>
              <a:rPr lang="ru-RU" b="1" dirty="0">
                <a:latin typeface="Times New Roman" panose="02020603050405020304" pitchFamily="18" charset="0"/>
                <a:cs typeface="Times New Roman" panose="02020603050405020304" pitchFamily="18" charset="0"/>
              </a:rPr>
              <a:t>содержать </a:t>
            </a:r>
            <a:endParaRPr lang="ru-RU" b="1" dirty="0" smtClean="0">
              <a:latin typeface="Times New Roman" panose="02020603050405020304" pitchFamily="18" charset="0"/>
              <a:cs typeface="Times New Roman" panose="02020603050405020304" pitchFamily="18" charset="0"/>
            </a:endParaRPr>
          </a:p>
          <a:p>
            <a:pPr algn="ctr"/>
            <a:r>
              <a:rPr lang="ru-RU" b="1" dirty="0" smtClean="0">
                <a:solidFill>
                  <a:srgbClr val="FF0000"/>
                </a:solidFill>
                <a:latin typeface="Times New Roman" panose="02020603050405020304" pitchFamily="18" charset="0"/>
                <a:cs typeface="Times New Roman" panose="02020603050405020304" pitchFamily="18" charset="0"/>
              </a:rPr>
              <a:t>не </a:t>
            </a:r>
            <a:r>
              <a:rPr lang="ru-RU" b="1" dirty="0">
                <a:solidFill>
                  <a:srgbClr val="FF0000"/>
                </a:solidFill>
                <a:latin typeface="Times New Roman" panose="02020603050405020304" pitchFamily="18" charset="0"/>
                <a:cs typeface="Times New Roman" panose="02020603050405020304" pitchFamily="18" charset="0"/>
              </a:rPr>
              <a:t>менее 9(10) учебных предметов</a:t>
            </a:r>
            <a:r>
              <a:rPr lang="ru-RU" b="1" dirty="0">
                <a:latin typeface="Times New Roman" panose="02020603050405020304" pitchFamily="18" charset="0"/>
                <a:cs typeface="Times New Roman" panose="02020603050405020304" pitchFamily="18" charset="0"/>
              </a:rPr>
              <a:t> </a:t>
            </a:r>
            <a:endParaRPr lang="ru-RU" b="1" dirty="0" smtClean="0">
              <a:latin typeface="Times New Roman" panose="02020603050405020304" pitchFamily="18" charset="0"/>
              <a:cs typeface="Times New Roman" panose="02020603050405020304" pitchFamily="18" charset="0"/>
            </a:endParaRPr>
          </a:p>
          <a:p>
            <a:pPr algn="ctr"/>
            <a:r>
              <a:rPr lang="ru-RU" b="1" dirty="0" smtClean="0">
                <a:latin typeface="Times New Roman" panose="02020603050405020304" pitchFamily="18" charset="0"/>
                <a:cs typeface="Times New Roman" panose="02020603050405020304" pitchFamily="18" charset="0"/>
              </a:rPr>
              <a:t>и </a:t>
            </a:r>
          </a:p>
          <a:p>
            <a:pPr algn="ctr"/>
            <a:r>
              <a:rPr lang="ru-RU" b="1" dirty="0" smtClean="0">
                <a:solidFill>
                  <a:srgbClr val="FF0000"/>
                </a:solidFill>
                <a:latin typeface="Times New Roman" panose="02020603050405020304" pitchFamily="18" charset="0"/>
                <a:cs typeface="Times New Roman" panose="02020603050405020304" pitchFamily="18" charset="0"/>
              </a:rPr>
              <a:t>предусматривать </a:t>
            </a:r>
            <a:r>
              <a:rPr lang="ru-RU" b="1" dirty="0">
                <a:solidFill>
                  <a:srgbClr val="FF0000"/>
                </a:solidFill>
                <a:latin typeface="Times New Roman" panose="02020603050405020304" pitchFamily="18" charset="0"/>
                <a:cs typeface="Times New Roman" panose="02020603050405020304" pitchFamily="18" charset="0"/>
              </a:rPr>
              <a:t>изучение не менее одного учебного предмета из каждой предметной области</a:t>
            </a:r>
            <a:r>
              <a:rPr lang="ru-RU" b="1" dirty="0">
                <a:latin typeface="Times New Roman" panose="02020603050405020304" pitchFamily="18" charset="0"/>
                <a:cs typeface="Times New Roman" panose="02020603050405020304" pitchFamily="18" charset="0"/>
              </a:rPr>
              <a:t>, определенной стандартом</a:t>
            </a:r>
            <a:endParaRPr lang="ru-RU" dirty="0">
              <a:latin typeface="Times New Roman" panose="02020603050405020304" pitchFamily="18" charset="0"/>
              <a:cs typeface="Times New Roman" panose="02020603050405020304" pitchFamily="18" charset="0"/>
            </a:endParaRPr>
          </a:p>
        </p:txBody>
      </p:sp>
      <p:sp>
        <p:nvSpPr>
          <p:cNvPr id="9" name="Прямоугольник 8"/>
          <p:cNvSpPr/>
          <p:nvPr/>
        </p:nvSpPr>
        <p:spPr>
          <a:xfrm>
            <a:off x="319462" y="4221088"/>
            <a:ext cx="8686099" cy="1815882"/>
          </a:xfrm>
          <a:prstGeom prst="rect">
            <a:avLst/>
          </a:prstGeom>
        </p:spPr>
        <p:txBody>
          <a:bodyPr wrap="square">
            <a:spAutoFit/>
          </a:bodyPr>
          <a:lstStyle/>
          <a:p>
            <a:r>
              <a:rPr lang="ru-RU" sz="1600" b="1" dirty="0">
                <a:latin typeface="Times New Roman" panose="02020603050405020304" pitchFamily="18" charset="0"/>
                <a:cs typeface="Times New Roman" panose="02020603050405020304" pitchFamily="18" charset="0"/>
              </a:rPr>
              <a:t>Общими для включения во все учебные планы являются такие учебные предметы, как</a:t>
            </a:r>
            <a:r>
              <a:rPr lang="ru-RU" sz="1600" b="1" dirty="0" smtClean="0">
                <a:latin typeface="Times New Roman" panose="02020603050405020304" pitchFamily="18" charset="0"/>
                <a:cs typeface="Times New Roman" panose="02020603050405020304" pitchFamily="18" charset="0"/>
              </a:rPr>
              <a:t>:</a:t>
            </a:r>
          </a:p>
          <a:p>
            <a:pPr marL="285750" indent="-285750">
              <a:buFont typeface="Wingdings" panose="05000000000000000000" pitchFamily="2" charset="2"/>
              <a:buChar char="ü"/>
            </a:pPr>
            <a:r>
              <a:rPr lang="ru-RU" sz="1600" b="1" dirty="0" smtClean="0">
                <a:latin typeface="Times New Roman" panose="02020603050405020304" pitchFamily="18" charset="0"/>
                <a:cs typeface="Times New Roman" panose="02020603050405020304" pitchFamily="18" charset="0"/>
              </a:rPr>
              <a:t>Русский </a:t>
            </a:r>
            <a:r>
              <a:rPr lang="ru-RU" sz="1600" b="1" dirty="0">
                <a:latin typeface="Times New Roman" panose="02020603050405020304" pitchFamily="18" charset="0"/>
                <a:cs typeface="Times New Roman" panose="02020603050405020304" pitchFamily="18" charset="0"/>
              </a:rPr>
              <a:t>язык и </a:t>
            </a:r>
            <a:r>
              <a:rPr lang="ru-RU" sz="1600" b="1" dirty="0" smtClean="0">
                <a:latin typeface="Times New Roman" panose="02020603050405020304" pitchFamily="18" charset="0"/>
                <a:cs typeface="Times New Roman" panose="02020603050405020304" pitchFamily="18" charset="0"/>
              </a:rPr>
              <a:t>литература;</a:t>
            </a:r>
          </a:p>
          <a:p>
            <a:pPr marL="285750" indent="-285750">
              <a:buFont typeface="Wingdings" panose="05000000000000000000" pitchFamily="2" charset="2"/>
              <a:buChar char="ü"/>
            </a:pPr>
            <a:r>
              <a:rPr lang="ru-RU" sz="1600" b="1" dirty="0" smtClean="0">
                <a:latin typeface="Times New Roman" panose="02020603050405020304" pitchFamily="18" charset="0"/>
                <a:cs typeface="Times New Roman" panose="02020603050405020304" pitchFamily="18" charset="0"/>
              </a:rPr>
              <a:t>Иностранный язык; </a:t>
            </a:r>
          </a:p>
          <a:p>
            <a:pPr marL="285750" indent="-285750">
              <a:buFont typeface="Wingdings" panose="05000000000000000000" pitchFamily="2" charset="2"/>
              <a:buChar char="ü"/>
            </a:pPr>
            <a:r>
              <a:rPr lang="ru-RU" sz="1600" b="1" dirty="0" smtClean="0">
                <a:latin typeface="Times New Roman" panose="02020603050405020304" pitchFamily="18" charset="0"/>
                <a:cs typeface="Times New Roman" panose="02020603050405020304" pitchFamily="18" charset="0"/>
              </a:rPr>
              <a:t>Математика</a:t>
            </a:r>
            <a:r>
              <a:rPr lang="ru-RU" sz="1600" b="1" dirty="0">
                <a:latin typeface="Times New Roman" panose="02020603050405020304" pitchFamily="18" charset="0"/>
                <a:cs typeface="Times New Roman" panose="02020603050405020304" pitchFamily="18" charset="0"/>
              </a:rPr>
              <a:t>: алгебра и начала математического анализа, </a:t>
            </a:r>
            <a:r>
              <a:rPr lang="ru-RU" sz="1600" b="1" dirty="0" smtClean="0">
                <a:latin typeface="Times New Roman" panose="02020603050405020304" pitchFamily="18" charset="0"/>
                <a:cs typeface="Times New Roman" panose="02020603050405020304" pitchFamily="18" charset="0"/>
              </a:rPr>
              <a:t>геометрия; </a:t>
            </a:r>
          </a:p>
          <a:p>
            <a:pPr marL="285750" indent="-285750">
              <a:buFont typeface="Wingdings" panose="05000000000000000000" pitchFamily="2" charset="2"/>
              <a:buChar char="ü"/>
            </a:pPr>
            <a:r>
              <a:rPr lang="ru-RU" sz="1600" b="1" dirty="0" smtClean="0">
                <a:latin typeface="Times New Roman" panose="02020603050405020304" pitchFamily="18" charset="0"/>
                <a:cs typeface="Times New Roman" panose="02020603050405020304" pitchFamily="18" charset="0"/>
              </a:rPr>
              <a:t>История </a:t>
            </a:r>
            <a:r>
              <a:rPr lang="ru-RU" sz="1600" b="1" dirty="0">
                <a:latin typeface="Times New Roman" panose="02020603050405020304" pitchFamily="18" charset="0"/>
                <a:cs typeface="Times New Roman" panose="02020603050405020304" pitchFamily="18" charset="0"/>
              </a:rPr>
              <a:t>(или </a:t>
            </a:r>
            <a:r>
              <a:rPr lang="ru-RU" sz="1600" b="1" dirty="0" smtClean="0">
                <a:latin typeface="Times New Roman" panose="02020603050405020304" pitchFamily="18" charset="0"/>
                <a:cs typeface="Times New Roman" panose="02020603050405020304" pitchFamily="18" charset="0"/>
              </a:rPr>
              <a:t>Россия </a:t>
            </a:r>
            <a:r>
              <a:rPr lang="ru-RU" sz="1600" b="1" dirty="0">
                <a:latin typeface="Times New Roman" panose="02020603050405020304" pitchFamily="18" charset="0"/>
                <a:cs typeface="Times New Roman" panose="02020603050405020304" pitchFamily="18" charset="0"/>
              </a:rPr>
              <a:t>в </a:t>
            </a:r>
            <a:r>
              <a:rPr lang="ru-RU" sz="1600" b="1" dirty="0" smtClean="0">
                <a:latin typeface="Times New Roman" panose="02020603050405020304" pitchFamily="18" charset="0"/>
                <a:cs typeface="Times New Roman" panose="02020603050405020304" pitchFamily="18" charset="0"/>
              </a:rPr>
              <a:t>мире); </a:t>
            </a:r>
          </a:p>
          <a:p>
            <a:pPr marL="285750" indent="-285750">
              <a:buFont typeface="Wingdings" panose="05000000000000000000" pitchFamily="2" charset="2"/>
              <a:buChar char="ü"/>
            </a:pPr>
            <a:r>
              <a:rPr lang="ru-RU" sz="1600" b="1" dirty="0" smtClean="0">
                <a:latin typeface="Times New Roman" panose="02020603050405020304" pitchFamily="18" charset="0"/>
                <a:cs typeface="Times New Roman" panose="02020603050405020304" pitchFamily="18" charset="0"/>
              </a:rPr>
              <a:t>Физическая культура;</a:t>
            </a:r>
          </a:p>
          <a:p>
            <a:pPr marL="285750" indent="-285750">
              <a:buFont typeface="Wingdings" panose="05000000000000000000" pitchFamily="2" charset="2"/>
              <a:buChar char="ü"/>
            </a:pPr>
            <a:r>
              <a:rPr lang="ru-RU" sz="1600" b="1" dirty="0" smtClean="0">
                <a:latin typeface="Times New Roman" panose="02020603050405020304" pitchFamily="18" charset="0"/>
                <a:cs typeface="Times New Roman" panose="02020603050405020304" pitchFamily="18" charset="0"/>
              </a:rPr>
              <a:t> Основы </a:t>
            </a:r>
            <a:r>
              <a:rPr lang="ru-RU" sz="1600" b="1" dirty="0">
                <a:latin typeface="Times New Roman" panose="02020603050405020304" pitchFamily="18" charset="0"/>
                <a:cs typeface="Times New Roman" panose="02020603050405020304" pitchFamily="18" charset="0"/>
              </a:rPr>
              <a:t>безопасности </a:t>
            </a:r>
            <a:r>
              <a:rPr lang="ru-RU" sz="1600" b="1" dirty="0" smtClean="0">
                <a:latin typeface="Times New Roman" panose="02020603050405020304" pitchFamily="18" charset="0"/>
                <a:cs typeface="Times New Roman" panose="02020603050405020304" pitchFamily="18" charset="0"/>
              </a:rPr>
              <a:t>жизнедеятельности.</a:t>
            </a:r>
            <a:endParaRPr lang="ru-RU" sz="1600" dirty="0">
              <a:latin typeface="Times New Roman" panose="02020603050405020304" pitchFamily="18" charset="0"/>
              <a:cs typeface="Times New Roman" panose="02020603050405020304" pitchFamily="18" charset="0"/>
            </a:endParaRPr>
          </a:p>
        </p:txBody>
      </p:sp>
      <p:cxnSp>
        <p:nvCxnSpPr>
          <p:cNvPr id="12" name="Прямая соединительная линия 11"/>
          <p:cNvCxnSpPr/>
          <p:nvPr/>
        </p:nvCxnSpPr>
        <p:spPr>
          <a:xfrm>
            <a:off x="4067944" y="1052736"/>
            <a:ext cx="0" cy="3024336"/>
          </a:xfrm>
          <a:prstGeom prst="line">
            <a:avLst/>
          </a:prstGeom>
        </p:spPr>
        <p:style>
          <a:lnRef idx="2">
            <a:schemeClr val="accent4"/>
          </a:lnRef>
          <a:fillRef idx="0">
            <a:schemeClr val="accent4"/>
          </a:fillRef>
          <a:effectRef idx="1">
            <a:schemeClr val="accent4"/>
          </a:effectRef>
          <a:fontRef idx="minor">
            <a:schemeClr val="tx1"/>
          </a:fontRef>
        </p:style>
      </p:cxnSp>
      <p:cxnSp>
        <p:nvCxnSpPr>
          <p:cNvPr id="17" name="Прямая со стрелкой 16"/>
          <p:cNvCxnSpPr/>
          <p:nvPr/>
        </p:nvCxnSpPr>
        <p:spPr>
          <a:xfrm>
            <a:off x="3347864" y="3212976"/>
            <a:ext cx="1324365" cy="0"/>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18" name="Прямая со стрелкой 17"/>
          <p:cNvCxnSpPr/>
          <p:nvPr/>
        </p:nvCxnSpPr>
        <p:spPr>
          <a:xfrm>
            <a:off x="3347863" y="2330293"/>
            <a:ext cx="1324365" cy="0"/>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19" name="Прямая со стрелкой 18"/>
          <p:cNvCxnSpPr/>
          <p:nvPr/>
        </p:nvCxnSpPr>
        <p:spPr>
          <a:xfrm>
            <a:off x="3405761" y="1340768"/>
            <a:ext cx="1324365" cy="0"/>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cxnSp>
        <p:nvCxnSpPr>
          <p:cNvPr id="20" name="Прямая соединительная линия 19"/>
          <p:cNvCxnSpPr/>
          <p:nvPr/>
        </p:nvCxnSpPr>
        <p:spPr>
          <a:xfrm flipH="1">
            <a:off x="360905" y="4077072"/>
            <a:ext cx="8171535" cy="0"/>
          </a:xfrm>
          <a:prstGeom prst="line">
            <a:avLst/>
          </a:prstGeom>
        </p:spPr>
        <p:style>
          <a:lnRef idx="2">
            <a:schemeClr val="accent4"/>
          </a:lnRef>
          <a:fillRef idx="0">
            <a:schemeClr val="accent4"/>
          </a:fillRef>
          <a:effectRef idx="1">
            <a:schemeClr val="accent4"/>
          </a:effectRef>
          <a:fontRef idx="minor">
            <a:schemeClr val="tx1"/>
          </a:fontRef>
        </p:style>
      </p:cxnSp>
    </p:spTree>
    <p:extLst>
      <p:ext uri="{BB962C8B-B14F-4D97-AF65-F5344CB8AC3E}">
        <p14:creationId xmlns:p14="http://schemas.microsoft.com/office/powerpoint/2010/main" val="6540067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Лиля\Pictures\Логотип НТФ ИРО.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504" y="116632"/>
            <a:ext cx="714375" cy="742950"/>
          </a:xfrm>
          <a:prstGeom prst="rect">
            <a:avLst/>
          </a:prstGeom>
          <a:noFill/>
          <a:extLst>
            <a:ext uri="{909E8E84-426E-40DD-AFC4-6F175D3DCCD1}">
              <a14:hiddenFill xmlns:a14="http://schemas.microsoft.com/office/drawing/2010/main">
                <a:solidFill>
                  <a:srgbClr val="FFFFFF"/>
                </a:solidFill>
              </a14:hiddenFill>
            </a:ext>
          </a:extLst>
        </p:spPr>
      </p:pic>
      <p:sp>
        <p:nvSpPr>
          <p:cNvPr id="5" name="Блок-схема: сохраненные данные 4"/>
          <p:cNvSpPr/>
          <p:nvPr/>
        </p:nvSpPr>
        <p:spPr>
          <a:xfrm>
            <a:off x="2555776" y="200075"/>
            <a:ext cx="4680520" cy="659507"/>
          </a:xfrm>
          <a:prstGeom prst="flowChartOnlineStorag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ru-RU"/>
          </a:p>
        </p:txBody>
      </p:sp>
      <p:sp>
        <p:nvSpPr>
          <p:cNvPr id="6" name="TextBox 5"/>
          <p:cNvSpPr txBox="1"/>
          <p:nvPr/>
        </p:nvSpPr>
        <p:spPr>
          <a:xfrm>
            <a:off x="2195736" y="345162"/>
            <a:ext cx="5184576" cy="369332"/>
          </a:xfrm>
          <a:prstGeom prst="rect">
            <a:avLst/>
          </a:prstGeom>
          <a:noFill/>
        </p:spPr>
        <p:txBody>
          <a:bodyPr wrap="square" rtlCol="0">
            <a:spAutoFit/>
          </a:bodyPr>
          <a:lstStyle/>
          <a:p>
            <a:pPr algn="ctr"/>
            <a:r>
              <a:rPr lang="ru-RU" b="1" dirty="0" smtClean="0">
                <a:latin typeface="Times New Roman" panose="02020603050405020304" pitchFamily="18" charset="0"/>
                <a:cs typeface="Times New Roman" panose="02020603050405020304" pitchFamily="18" charset="0"/>
              </a:rPr>
              <a:t>УЧЕБНЫЙ ПЛАН</a:t>
            </a:r>
            <a:endParaRPr lang="ru-RU" b="1" dirty="0">
              <a:latin typeface="Times New Roman" panose="02020603050405020304" pitchFamily="18" charset="0"/>
              <a:cs typeface="Times New Roman" panose="02020603050405020304" pitchFamily="18" charset="0"/>
            </a:endParaRPr>
          </a:p>
        </p:txBody>
      </p:sp>
      <p:sp>
        <p:nvSpPr>
          <p:cNvPr id="7" name="Прямоугольник 6"/>
          <p:cNvSpPr/>
          <p:nvPr/>
        </p:nvSpPr>
        <p:spPr>
          <a:xfrm>
            <a:off x="0" y="980728"/>
            <a:ext cx="9144000" cy="36004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8" name="TextBox 7"/>
          <p:cNvSpPr txBox="1"/>
          <p:nvPr/>
        </p:nvSpPr>
        <p:spPr>
          <a:xfrm>
            <a:off x="2627784" y="935734"/>
            <a:ext cx="4320480" cy="400110"/>
          </a:xfrm>
          <a:prstGeom prst="rect">
            <a:avLst/>
          </a:prstGeom>
          <a:noFill/>
        </p:spPr>
        <p:txBody>
          <a:bodyPr wrap="square" rtlCol="0">
            <a:spAutoFit/>
          </a:bodyPr>
          <a:lstStyle/>
          <a:p>
            <a:pPr algn="ctr"/>
            <a:r>
              <a:rPr lang="ru-RU" sz="2000" b="1" dirty="0" smtClean="0">
                <a:solidFill>
                  <a:srgbClr val="C00000"/>
                </a:solidFill>
                <a:latin typeface="Times New Roman" panose="02020603050405020304" pitchFamily="18" charset="0"/>
                <a:cs typeface="Times New Roman" panose="02020603050405020304" pitchFamily="18" charset="0"/>
              </a:rPr>
              <a:t>1</a:t>
            </a:r>
            <a:r>
              <a:rPr lang="ru-RU" b="1" dirty="0" smtClean="0">
                <a:latin typeface="Times New Roman" panose="02020603050405020304" pitchFamily="18" charset="0"/>
                <a:cs typeface="Times New Roman" panose="02020603050405020304" pitchFamily="18" charset="0"/>
              </a:rPr>
              <a:t>. Профили обучения</a:t>
            </a:r>
            <a:endParaRPr lang="ru-RU" b="1" dirty="0">
              <a:latin typeface="Times New Roman" panose="02020603050405020304" pitchFamily="18" charset="0"/>
              <a:cs typeface="Times New Roman" panose="02020603050405020304" pitchFamily="18" charset="0"/>
            </a:endParaRPr>
          </a:p>
        </p:txBody>
      </p:sp>
      <p:sp>
        <p:nvSpPr>
          <p:cNvPr id="9" name="Скругленный прямоугольник 8"/>
          <p:cNvSpPr/>
          <p:nvPr/>
        </p:nvSpPr>
        <p:spPr>
          <a:xfrm>
            <a:off x="104651" y="1539249"/>
            <a:ext cx="1587029" cy="521599"/>
          </a:xfrm>
          <a:prstGeom prst="round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1" name="Скругленный прямоугольник 10"/>
          <p:cNvSpPr/>
          <p:nvPr/>
        </p:nvSpPr>
        <p:spPr>
          <a:xfrm>
            <a:off x="3622080" y="1556792"/>
            <a:ext cx="1597992" cy="648072"/>
          </a:xfrm>
          <a:prstGeom prst="round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2" name="Скругленный прямоугольник 11"/>
          <p:cNvSpPr/>
          <p:nvPr/>
        </p:nvSpPr>
        <p:spPr>
          <a:xfrm>
            <a:off x="1835697" y="1539249"/>
            <a:ext cx="1584176" cy="521599"/>
          </a:xfrm>
          <a:prstGeom prst="round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3" name="Скругленный прямоугольник 12"/>
          <p:cNvSpPr/>
          <p:nvPr/>
        </p:nvSpPr>
        <p:spPr>
          <a:xfrm>
            <a:off x="5508104" y="1556792"/>
            <a:ext cx="1515021" cy="648072"/>
          </a:xfrm>
          <a:prstGeom prst="round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4" name="Скругленный прямоугольник 13"/>
          <p:cNvSpPr/>
          <p:nvPr/>
        </p:nvSpPr>
        <p:spPr>
          <a:xfrm>
            <a:off x="7236296" y="1556792"/>
            <a:ext cx="1789574" cy="648072"/>
          </a:xfrm>
          <a:prstGeom prst="round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0" name="TextBox 9"/>
          <p:cNvSpPr txBox="1"/>
          <p:nvPr/>
        </p:nvSpPr>
        <p:spPr>
          <a:xfrm>
            <a:off x="-433983" y="1485654"/>
            <a:ext cx="2664296" cy="584775"/>
          </a:xfrm>
          <a:prstGeom prst="rect">
            <a:avLst/>
          </a:prstGeom>
          <a:noFill/>
        </p:spPr>
        <p:txBody>
          <a:bodyPr wrap="square" rtlCol="0">
            <a:spAutoFit/>
          </a:bodyPr>
          <a:lstStyle/>
          <a:p>
            <a:pPr algn="ctr"/>
            <a:r>
              <a:rPr lang="ru-RU" sz="1600" b="1" dirty="0" smtClean="0">
                <a:latin typeface="Times New Roman" panose="02020603050405020304" pitchFamily="18" charset="0"/>
                <a:cs typeface="Times New Roman" panose="02020603050405020304" pitchFamily="18" charset="0"/>
              </a:rPr>
              <a:t>Естественно-</a:t>
            </a:r>
          </a:p>
          <a:p>
            <a:pPr algn="ctr"/>
            <a:r>
              <a:rPr lang="ru-RU" sz="1600" b="1" dirty="0" smtClean="0">
                <a:latin typeface="Times New Roman" panose="02020603050405020304" pitchFamily="18" charset="0"/>
                <a:cs typeface="Times New Roman" panose="02020603050405020304" pitchFamily="18" charset="0"/>
              </a:rPr>
              <a:t>научный</a:t>
            </a:r>
            <a:endParaRPr lang="ru-RU" sz="1600" b="1" dirty="0">
              <a:latin typeface="Times New Roman" panose="02020603050405020304" pitchFamily="18" charset="0"/>
              <a:cs typeface="Times New Roman" panose="02020603050405020304" pitchFamily="18" charset="0"/>
            </a:endParaRPr>
          </a:p>
        </p:txBody>
      </p:sp>
      <p:sp>
        <p:nvSpPr>
          <p:cNvPr id="15" name="TextBox 14"/>
          <p:cNvSpPr txBox="1"/>
          <p:nvPr/>
        </p:nvSpPr>
        <p:spPr>
          <a:xfrm>
            <a:off x="1835697" y="1630771"/>
            <a:ext cx="1728192" cy="338554"/>
          </a:xfrm>
          <a:prstGeom prst="rect">
            <a:avLst/>
          </a:prstGeom>
          <a:noFill/>
        </p:spPr>
        <p:txBody>
          <a:bodyPr wrap="square" rtlCol="0">
            <a:spAutoFit/>
          </a:bodyPr>
          <a:lstStyle/>
          <a:p>
            <a:r>
              <a:rPr lang="ru-RU" sz="1600" b="1" dirty="0" smtClean="0">
                <a:latin typeface="Times New Roman" panose="02020603050405020304" pitchFamily="18" charset="0"/>
                <a:cs typeface="Times New Roman" panose="02020603050405020304" pitchFamily="18" charset="0"/>
              </a:rPr>
              <a:t>Гуманитарный</a:t>
            </a:r>
            <a:endParaRPr lang="ru-RU" sz="1600" b="1" dirty="0">
              <a:latin typeface="Times New Roman" panose="02020603050405020304" pitchFamily="18" charset="0"/>
              <a:cs typeface="Times New Roman" panose="02020603050405020304" pitchFamily="18" charset="0"/>
            </a:endParaRPr>
          </a:p>
        </p:txBody>
      </p:sp>
      <p:sp>
        <p:nvSpPr>
          <p:cNvPr id="17" name="TextBox 16"/>
          <p:cNvSpPr txBox="1"/>
          <p:nvPr/>
        </p:nvSpPr>
        <p:spPr>
          <a:xfrm>
            <a:off x="3556980" y="1563055"/>
            <a:ext cx="1728192" cy="584775"/>
          </a:xfrm>
          <a:prstGeom prst="rect">
            <a:avLst/>
          </a:prstGeom>
          <a:noFill/>
        </p:spPr>
        <p:txBody>
          <a:bodyPr wrap="square" rtlCol="0">
            <a:spAutoFit/>
          </a:bodyPr>
          <a:lstStyle/>
          <a:p>
            <a:pPr algn="ctr"/>
            <a:r>
              <a:rPr lang="ru-RU" sz="1600" b="1" dirty="0" smtClean="0">
                <a:latin typeface="Times New Roman" panose="02020603050405020304" pitchFamily="18" charset="0"/>
                <a:cs typeface="Times New Roman" panose="02020603050405020304" pitchFamily="18" charset="0"/>
              </a:rPr>
              <a:t>Социально-</a:t>
            </a:r>
          </a:p>
          <a:p>
            <a:pPr algn="ctr"/>
            <a:r>
              <a:rPr lang="ru-RU" sz="1600" b="1" dirty="0" smtClean="0">
                <a:latin typeface="Times New Roman" panose="02020603050405020304" pitchFamily="18" charset="0"/>
                <a:cs typeface="Times New Roman" panose="02020603050405020304" pitchFamily="18" charset="0"/>
              </a:rPr>
              <a:t>экономический</a:t>
            </a:r>
            <a:endParaRPr lang="ru-RU" sz="1600" b="1" dirty="0">
              <a:latin typeface="Times New Roman" panose="02020603050405020304" pitchFamily="18" charset="0"/>
              <a:cs typeface="Times New Roman" panose="02020603050405020304" pitchFamily="18" charset="0"/>
            </a:endParaRPr>
          </a:p>
        </p:txBody>
      </p:sp>
      <p:sp>
        <p:nvSpPr>
          <p:cNvPr id="18" name="TextBox 17"/>
          <p:cNvSpPr txBox="1"/>
          <p:nvPr/>
        </p:nvSpPr>
        <p:spPr>
          <a:xfrm>
            <a:off x="5324833" y="1620089"/>
            <a:ext cx="1909638" cy="584775"/>
          </a:xfrm>
          <a:prstGeom prst="rect">
            <a:avLst/>
          </a:prstGeom>
          <a:noFill/>
        </p:spPr>
        <p:txBody>
          <a:bodyPr wrap="square" rtlCol="0">
            <a:spAutoFit/>
          </a:bodyPr>
          <a:lstStyle/>
          <a:p>
            <a:pPr algn="ctr"/>
            <a:r>
              <a:rPr lang="ru-RU" sz="1600" b="1" dirty="0" err="1" smtClean="0">
                <a:latin typeface="Times New Roman" panose="02020603050405020304" pitchFamily="18" charset="0"/>
                <a:cs typeface="Times New Roman" panose="02020603050405020304" pitchFamily="18" charset="0"/>
              </a:rPr>
              <a:t>Технологичес</a:t>
            </a:r>
            <a:r>
              <a:rPr lang="ru-RU" sz="1600" b="1" dirty="0" smtClean="0">
                <a:latin typeface="Times New Roman" panose="02020603050405020304" pitchFamily="18" charset="0"/>
                <a:cs typeface="Times New Roman" panose="02020603050405020304" pitchFamily="18" charset="0"/>
              </a:rPr>
              <a:t>-</a:t>
            </a:r>
          </a:p>
          <a:p>
            <a:pPr algn="ctr"/>
            <a:r>
              <a:rPr lang="ru-RU" sz="1600" b="1" dirty="0" smtClean="0">
                <a:latin typeface="Times New Roman" panose="02020603050405020304" pitchFamily="18" charset="0"/>
                <a:cs typeface="Times New Roman" panose="02020603050405020304" pitchFamily="18" charset="0"/>
              </a:rPr>
              <a:t>кий</a:t>
            </a:r>
            <a:endParaRPr lang="ru-RU" sz="1600" b="1" dirty="0">
              <a:latin typeface="Times New Roman" panose="02020603050405020304" pitchFamily="18" charset="0"/>
              <a:cs typeface="Times New Roman" panose="02020603050405020304" pitchFamily="18" charset="0"/>
            </a:endParaRPr>
          </a:p>
        </p:txBody>
      </p:sp>
      <p:sp>
        <p:nvSpPr>
          <p:cNvPr id="19" name="TextBox 18"/>
          <p:cNvSpPr txBox="1"/>
          <p:nvPr/>
        </p:nvSpPr>
        <p:spPr>
          <a:xfrm>
            <a:off x="7236296" y="1686165"/>
            <a:ext cx="1909638" cy="338554"/>
          </a:xfrm>
          <a:prstGeom prst="rect">
            <a:avLst/>
          </a:prstGeom>
          <a:noFill/>
        </p:spPr>
        <p:txBody>
          <a:bodyPr wrap="square" rtlCol="0">
            <a:spAutoFit/>
          </a:bodyPr>
          <a:lstStyle/>
          <a:p>
            <a:pPr algn="ctr"/>
            <a:r>
              <a:rPr lang="ru-RU" sz="1600" b="1" dirty="0" smtClean="0">
                <a:latin typeface="Times New Roman" panose="02020603050405020304" pitchFamily="18" charset="0"/>
                <a:cs typeface="Times New Roman" panose="02020603050405020304" pitchFamily="18" charset="0"/>
              </a:rPr>
              <a:t>Универсальный</a:t>
            </a:r>
            <a:endParaRPr lang="ru-RU" sz="1600" b="1" dirty="0">
              <a:latin typeface="Times New Roman" panose="02020603050405020304" pitchFamily="18" charset="0"/>
              <a:cs typeface="Times New Roman" panose="02020603050405020304" pitchFamily="18" charset="0"/>
            </a:endParaRPr>
          </a:p>
        </p:txBody>
      </p:sp>
      <p:sp>
        <p:nvSpPr>
          <p:cNvPr id="20" name="Прямоугольник 19"/>
          <p:cNvSpPr/>
          <p:nvPr/>
        </p:nvSpPr>
        <p:spPr>
          <a:xfrm>
            <a:off x="0" y="2420888"/>
            <a:ext cx="9144000" cy="36004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1" name="TextBox 20"/>
          <p:cNvSpPr txBox="1"/>
          <p:nvPr/>
        </p:nvSpPr>
        <p:spPr>
          <a:xfrm>
            <a:off x="2664273" y="2380818"/>
            <a:ext cx="4320480" cy="400110"/>
          </a:xfrm>
          <a:prstGeom prst="rect">
            <a:avLst/>
          </a:prstGeom>
          <a:noFill/>
        </p:spPr>
        <p:txBody>
          <a:bodyPr wrap="square" rtlCol="0">
            <a:spAutoFit/>
          </a:bodyPr>
          <a:lstStyle/>
          <a:p>
            <a:pPr algn="ctr"/>
            <a:r>
              <a:rPr lang="ru-RU" sz="2000" b="1" dirty="0" smtClean="0">
                <a:solidFill>
                  <a:srgbClr val="C00000"/>
                </a:solidFill>
                <a:latin typeface="Times New Roman" panose="02020603050405020304" pitchFamily="18" charset="0"/>
                <a:cs typeface="Times New Roman" panose="02020603050405020304" pitchFamily="18" charset="0"/>
              </a:rPr>
              <a:t>2</a:t>
            </a:r>
            <a:r>
              <a:rPr lang="ru-RU" b="1" dirty="0" smtClean="0">
                <a:latin typeface="Times New Roman" panose="02020603050405020304" pitchFamily="18" charset="0"/>
                <a:cs typeface="Times New Roman" panose="02020603050405020304" pitchFamily="18" charset="0"/>
              </a:rPr>
              <a:t>. Уровень изучения предмета</a:t>
            </a:r>
            <a:endParaRPr lang="ru-RU" b="1" dirty="0">
              <a:latin typeface="Times New Roman" panose="02020603050405020304" pitchFamily="18" charset="0"/>
              <a:cs typeface="Times New Roman" panose="02020603050405020304" pitchFamily="18" charset="0"/>
            </a:endParaRPr>
          </a:p>
        </p:txBody>
      </p:sp>
      <p:pic>
        <p:nvPicPr>
          <p:cNvPr id="2050"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l="15808" t="8666" r="9295"/>
          <a:stretch/>
        </p:blipFill>
        <p:spPr bwMode="auto">
          <a:xfrm>
            <a:off x="2713242" y="2987545"/>
            <a:ext cx="532258" cy="559550"/>
          </a:xfrm>
          <a:prstGeom prst="ellipse">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1" name="Picture 3"/>
          <p:cNvPicPr>
            <a:picLocks noChangeAspect="1" noChangeArrowheads="1"/>
          </p:cNvPicPr>
          <p:nvPr/>
        </p:nvPicPr>
        <p:blipFill rotWithShape="1">
          <a:blip r:embed="rId4">
            <a:extLst>
              <a:ext uri="{28A0092B-C50C-407E-A947-70E740481C1C}">
                <a14:useLocalDpi xmlns:a14="http://schemas.microsoft.com/office/drawing/2010/main" val="0"/>
              </a:ext>
            </a:extLst>
          </a:blip>
          <a:srcRect l="9456" t="19636" r="9596" b="7488"/>
          <a:stretch/>
        </p:blipFill>
        <p:spPr bwMode="auto">
          <a:xfrm>
            <a:off x="4960241" y="2977035"/>
            <a:ext cx="519662" cy="514617"/>
          </a:xfrm>
          <a:prstGeom prst="ellipse">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6" name="TextBox 15"/>
          <p:cNvSpPr txBox="1"/>
          <p:nvPr/>
        </p:nvSpPr>
        <p:spPr>
          <a:xfrm>
            <a:off x="3302574" y="3067265"/>
            <a:ext cx="1304831" cy="400110"/>
          </a:xfrm>
          <a:prstGeom prst="rect">
            <a:avLst/>
          </a:prstGeom>
          <a:noFill/>
        </p:spPr>
        <p:txBody>
          <a:bodyPr wrap="square" rtlCol="0">
            <a:spAutoFit/>
          </a:bodyPr>
          <a:lstStyle/>
          <a:p>
            <a:r>
              <a:rPr lang="ru-RU" sz="2000" b="1" dirty="0" smtClean="0">
                <a:solidFill>
                  <a:srgbClr val="002060"/>
                </a:solidFill>
                <a:latin typeface="Times New Roman" panose="02020603050405020304" pitchFamily="18" charset="0"/>
                <a:cs typeface="Times New Roman" panose="02020603050405020304" pitchFamily="18" charset="0"/>
              </a:rPr>
              <a:t>базовый</a:t>
            </a:r>
            <a:endParaRPr lang="ru-RU" sz="2000" b="1" dirty="0">
              <a:solidFill>
                <a:srgbClr val="002060"/>
              </a:solidFill>
              <a:latin typeface="Times New Roman" panose="02020603050405020304" pitchFamily="18" charset="0"/>
              <a:cs typeface="Times New Roman" panose="02020603050405020304" pitchFamily="18" charset="0"/>
            </a:endParaRPr>
          </a:p>
        </p:txBody>
      </p:sp>
      <p:sp>
        <p:nvSpPr>
          <p:cNvPr id="25" name="TextBox 24"/>
          <p:cNvSpPr txBox="1"/>
          <p:nvPr/>
        </p:nvSpPr>
        <p:spPr>
          <a:xfrm>
            <a:off x="5524294" y="3034288"/>
            <a:ext cx="1726367" cy="400110"/>
          </a:xfrm>
          <a:prstGeom prst="rect">
            <a:avLst/>
          </a:prstGeom>
          <a:noFill/>
        </p:spPr>
        <p:txBody>
          <a:bodyPr wrap="square" rtlCol="0">
            <a:spAutoFit/>
          </a:bodyPr>
          <a:lstStyle/>
          <a:p>
            <a:r>
              <a:rPr lang="ru-RU" sz="2000" b="1" dirty="0" smtClean="0">
                <a:solidFill>
                  <a:srgbClr val="002060"/>
                </a:solidFill>
                <a:latin typeface="Times New Roman" panose="02020603050405020304" pitchFamily="18" charset="0"/>
                <a:cs typeface="Times New Roman" panose="02020603050405020304" pitchFamily="18" charset="0"/>
              </a:rPr>
              <a:t>углубленный</a:t>
            </a:r>
            <a:endParaRPr lang="ru-RU" sz="2000" b="1" dirty="0">
              <a:solidFill>
                <a:srgbClr val="002060"/>
              </a:solidFill>
              <a:latin typeface="Times New Roman" panose="02020603050405020304" pitchFamily="18" charset="0"/>
              <a:cs typeface="Times New Roman" panose="02020603050405020304" pitchFamily="18" charset="0"/>
            </a:endParaRPr>
          </a:p>
        </p:txBody>
      </p:sp>
      <p:sp>
        <p:nvSpPr>
          <p:cNvPr id="26" name="Прямоугольник 25"/>
          <p:cNvSpPr/>
          <p:nvPr/>
        </p:nvSpPr>
        <p:spPr>
          <a:xfrm>
            <a:off x="23659" y="3638716"/>
            <a:ext cx="9144000" cy="36004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7" name="TextBox 26"/>
          <p:cNvSpPr txBox="1"/>
          <p:nvPr/>
        </p:nvSpPr>
        <p:spPr>
          <a:xfrm>
            <a:off x="2664273" y="3618681"/>
            <a:ext cx="4320480" cy="400110"/>
          </a:xfrm>
          <a:prstGeom prst="rect">
            <a:avLst/>
          </a:prstGeom>
          <a:noFill/>
        </p:spPr>
        <p:txBody>
          <a:bodyPr wrap="square" rtlCol="0">
            <a:spAutoFit/>
          </a:bodyPr>
          <a:lstStyle/>
          <a:p>
            <a:pPr algn="ctr"/>
            <a:r>
              <a:rPr lang="ru-RU" sz="2000" b="1" dirty="0" smtClean="0">
                <a:solidFill>
                  <a:srgbClr val="C00000"/>
                </a:solidFill>
                <a:latin typeface="Times New Roman" panose="02020603050405020304" pitchFamily="18" charset="0"/>
                <a:cs typeface="Times New Roman" panose="02020603050405020304" pitchFamily="18" charset="0"/>
              </a:rPr>
              <a:t>3</a:t>
            </a:r>
            <a:r>
              <a:rPr lang="ru-RU" b="1" dirty="0" smtClean="0">
                <a:latin typeface="Times New Roman" panose="02020603050405020304" pitchFamily="18" charset="0"/>
                <a:cs typeface="Times New Roman" panose="02020603050405020304" pitchFamily="18" charset="0"/>
              </a:rPr>
              <a:t>. Обязательные предметные области</a:t>
            </a:r>
            <a:endParaRPr lang="ru-RU" b="1" dirty="0">
              <a:latin typeface="Times New Roman" panose="02020603050405020304" pitchFamily="18" charset="0"/>
              <a:cs typeface="Times New Roman" panose="02020603050405020304" pitchFamily="18" charset="0"/>
            </a:endParaRPr>
          </a:p>
        </p:txBody>
      </p:sp>
      <p:grpSp>
        <p:nvGrpSpPr>
          <p:cNvPr id="24" name="Группа 23"/>
          <p:cNvGrpSpPr/>
          <p:nvPr/>
        </p:nvGrpSpPr>
        <p:grpSpPr>
          <a:xfrm>
            <a:off x="213375" y="4120571"/>
            <a:ext cx="1521647" cy="2232248"/>
            <a:chOff x="323528" y="4293096"/>
            <a:chExt cx="1152128" cy="2088232"/>
          </a:xfrm>
        </p:grpSpPr>
        <p:sp>
          <p:nvSpPr>
            <p:cNvPr id="22" name="Скругленный прямоугольник 21"/>
            <p:cNvSpPr/>
            <p:nvPr/>
          </p:nvSpPr>
          <p:spPr>
            <a:xfrm>
              <a:off x="323528" y="4293096"/>
              <a:ext cx="1152128" cy="576064"/>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ru-RU"/>
            </a:p>
          </p:txBody>
        </p:sp>
        <p:sp>
          <p:nvSpPr>
            <p:cNvPr id="23" name="Прямоугольник 22"/>
            <p:cNvSpPr/>
            <p:nvPr/>
          </p:nvSpPr>
          <p:spPr>
            <a:xfrm>
              <a:off x="323528" y="4869160"/>
              <a:ext cx="1152128" cy="151216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grpSp>
        <p:nvGrpSpPr>
          <p:cNvPr id="36" name="Группа 35"/>
          <p:cNvGrpSpPr/>
          <p:nvPr/>
        </p:nvGrpSpPr>
        <p:grpSpPr>
          <a:xfrm>
            <a:off x="1868670" y="4120571"/>
            <a:ext cx="1642597" cy="2232248"/>
            <a:chOff x="323528" y="4293096"/>
            <a:chExt cx="1152128" cy="2088232"/>
          </a:xfrm>
        </p:grpSpPr>
        <p:sp>
          <p:nvSpPr>
            <p:cNvPr id="37" name="Скругленный прямоугольник 36"/>
            <p:cNvSpPr/>
            <p:nvPr/>
          </p:nvSpPr>
          <p:spPr>
            <a:xfrm>
              <a:off x="323528" y="4293096"/>
              <a:ext cx="1152128" cy="576064"/>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ru-RU"/>
            </a:p>
          </p:txBody>
        </p:sp>
        <p:sp>
          <p:nvSpPr>
            <p:cNvPr id="38" name="Прямоугольник 37"/>
            <p:cNvSpPr/>
            <p:nvPr/>
          </p:nvSpPr>
          <p:spPr>
            <a:xfrm>
              <a:off x="323528" y="4869160"/>
              <a:ext cx="1152128" cy="151216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sp>
        <p:nvSpPr>
          <p:cNvPr id="40" name="Скругленный прямоугольник 39"/>
          <p:cNvSpPr/>
          <p:nvPr/>
        </p:nvSpPr>
        <p:spPr>
          <a:xfrm>
            <a:off x="3776983" y="4163472"/>
            <a:ext cx="1357771" cy="587229"/>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ru-RU"/>
          </a:p>
        </p:txBody>
      </p:sp>
      <p:sp>
        <p:nvSpPr>
          <p:cNvPr id="41" name="Прямоугольник 40"/>
          <p:cNvSpPr/>
          <p:nvPr/>
        </p:nvSpPr>
        <p:spPr>
          <a:xfrm>
            <a:off x="3776983" y="4755942"/>
            <a:ext cx="1357771" cy="198542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nvGrpSpPr>
          <p:cNvPr id="42" name="Группа 41"/>
          <p:cNvGrpSpPr/>
          <p:nvPr/>
        </p:nvGrpSpPr>
        <p:grpSpPr>
          <a:xfrm>
            <a:off x="5220071" y="4168228"/>
            <a:ext cx="1403763" cy="2232248"/>
            <a:chOff x="323528" y="4293096"/>
            <a:chExt cx="1152128" cy="2088232"/>
          </a:xfrm>
        </p:grpSpPr>
        <p:sp>
          <p:nvSpPr>
            <p:cNvPr id="43" name="Скругленный прямоугольник 42"/>
            <p:cNvSpPr/>
            <p:nvPr/>
          </p:nvSpPr>
          <p:spPr>
            <a:xfrm>
              <a:off x="323528" y="4293096"/>
              <a:ext cx="1152128" cy="576064"/>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ru-RU"/>
            </a:p>
          </p:txBody>
        </p:sp>
        <p:sp>
          <p:nvSpPr>
            <p:cNvPr id="44" name="Прямоугольник 43"/>
            <p:cNvSpPr/>
            <p:nvPr/>
          </p:nvSpPr>
          <p:spPr>
            <a:xfrm>
              <a:off x="323528" y="4869160"/>
              <a:ext cx="1152128" cy="151216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grpSp>
        <p:nvGrpSpPr>
          <p:cNvPr id="45" name="Группа 44"/>
          <p:cNvGrpSpPr/>
          <p:nvPr/>
        </p:nvGrpSpPr>
        <p:grpSpPr>
          <a:xfrm>
            <a:off x="6732240" y="4149080"/>
            <a:ext cx="1070775" cy="2232248"/>
            <a:chOff x="323528" y="4293096"/>
            <a:chExt cx="1152128" cy="2088232"/>
          </a:xfrm>
        </p:grpSpPr>
        <p:sp>
          <p:nvSpPr>
            <p:cNvPr id="46" name="Скругленный прямоугольник 45"/>
            <p:cNvSpPr/>
            <p:nvPr/>
          </p:nvSpPr>
          <p:spPr>
            <a:xfrm>
              <a:off x="323528" y="4293096"/>
              <a:ext cx="1152128" cy="576064"/>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ru-RU"/>
            </a:p>
          </p:txBody>
        </p:sp>
        <p:sp>
          <p:nvSpPr>
            <p:cNvPr id="47" name="Прямоугольник 46"/>
            <p:cNvSpPr/>
            <p:nvPr/>
          </p:nvSpPr>
          <p:spPr>
            <a:xfrm>
              <a:off x="323528" y="4869160"/>
              <a:ext cx="1152128" cy="151216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pSp>
      <p:sp>
        <p:nvSpPr>
          <p:cNvPr id="49" name="Скругленный прямоугольник 48"/>
          <p:cNvSpPr/>
          <p:nvPr/>
        </p:nvSpPr>
        <p:spPr>
          <a:xfrm>
            <a:off x="7867554" y="4120738"/>
            <a:ext cx="1261676" cy="672699"/>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ru-RU"/>
          </a:p>
        </p:txBody>
      </p:sp>
      <p:sp>
        <p:nvSpPr>
          <p:cNvPr id="50" name="Прямоугольник 49"/>
          <p:cNvSpPr/>
          <p:nvPr/>
        </p:nvSpPr>
        <p:spPr>
          <a:xfrm>
            <a:off x="7867554" y="4793437"/>
            <a:ext cx="1261676" cy="133706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8" name="TextBox 27"/>
          <p:cNvSpPr txBox="1"/>
          <p:nvPr/>
        </p:nvSpPr>
        <p:spPr>
          <a:xfrm>
            <a:off x="7892537" y="5284352"/>
            <a:ext cx="1371006" cy="646331"/>
          </a:xfrm>
          <a:prstGeom prst="rect">
            <a:avLst/>
          </a:prstGeom>
          <a:noFill/>
        </p:spPr>
        <p:txBody>
          <a:bodyPr wrap="square" rtlCol="0">
            <a:spAutoFit/>
          </a:bodyPr>
          <a:lstStyle/>
          <a:p>
            <a:pPr indent="177800">
              <a:buFont typeface="Arial" panose="020B0604020202020204" pitchFamily="34" charset="0"/>
              <a:buChar char="•"/>
            </a:pPr>
            <a:r>
              <a:rPr lang="ru-RU" sz="1200" b="1" dirty="0" err="1" smtClean="0">
                <a:latin typeface="Times New Roman" panose="02020603050405020304" pitchFamily="18" charset="0"/>
                <a:cs typeface="Times New Roman" panose="02020603050405020304" pitchFamily="18" charset="0"/>
              </a:rPr>
              <a:t>Физ.культура</a:t>
            </a:r>
            <a:endParaRPr lang="ru-RU" sz="1200" b="1" dirty="0" smtClean="0">
              <a:latin typeface="Times New Roman" panose="02020603050405020304" pitchFamily="18" charset="0"/>
              <a:cs typeface="Times New Roman" panose="02020603050405020304" pitchFamily="18" charset="0"/>
            </a:endParaRPr>
          </a:p>
          <a:p>
            <a:pPr indent="177800">
              <a:buFont typeface="Arial" panose="020B0604020202020204" pitchFamily="34" charset="0"/>
              <a:buChar char="•"/>
            </a:pPr>
            <a:r>
              <a:rPr lang="ru-RU" sz="1200" b="1" dirty="0" smtClean="0">
                <a:latin typeface="Times New Roman" panose="02020603050405020304" pitchFamily="18" charset="0"/>
                <a:cs typeface="Times New Roman" panose="02020603050405020304" pitchFamily="18" charset="0"/>
              </a:rPr>
              <a:t>ОБЖ</a:t>
            </a:r>
          </a:p>
          <a:p>
            <a:pPr indent="177800">
              <a:buFont typeface="Arial" panose="020B0604020202020204" pitchFamily="34" charset="0"/>
              <a:buChar char="•"/>
            </a:pPr>
            <a:r>
              <a:rPr lang="ru-RU" sz="1200" b="1" dirty="0" smtClean="0">
                <a:latin typeface="Times New Roman" panose="02020603050405020304" pitchFamily="18" charset="0"/>
                <a:cs typeface="Times New Roman" panose="02020603050405020304" pitchFamily="18" charset="0"/>
              </a:rPr>
              <a:t>Экология</a:t>
            </a:r>
            <a:endParaRPr lang="ru-RU" sz="1200" b="1" dirty="0">
              <a:latin typeface="Times New Roman" panose="02020603050405020304" pitchFamily="18" charset="0"/>
              <a:cs typeface="Times New Roman" panose="02020603050405020304" pitchFamily="18" charset="0"/>
            </a:endParaRPr>
          </a:p>
        </p:txBody>
      </p:sp>
      <p:sp>
        <p:nvSpPr>
          <p:cNvPr id="52" name="TextBox 51"/>
          <p:cNvSpPr txBox="1"/>
          <p:nvPr/>
        </p:nvSpPr>
        <p:spPr>
          <a:xfrm>
            <a:off x="7867554" y="4181954"/>
            <a:ext cx="1420973" cy="646331"/>
          </a:xfrm>
          <a:prstGeom prst="rect">
            <a:avLst/>
          </a:prstGeom>
          <a:noFill/>
        </p:spPr>
        <p:txBody>
          <a:bodyPr wrap="square" rtlCol="0">
            <a:spAutoFit/>
          </a:bodyPr>
          <a:lstStyle/>
          <a:p>
            <a:pPr algn="ctr"/>
            <a:r>
              <a:rPr lang="ru-RU" sz="1200" b="1" dirty="0" err="1" smtClean="0">
                <a:latin typeface="Times New Roman" panose="02020603050405020304" pitchFamily="18" charset="0"/>
                <a:cs typeface="Times New Roman" panose="02020603050405020304" pitchFamily="18" charset="0"/>
              </a:rPr>
              <a:t>Физ.культура</a:t>
            </a:r>
            <a:r>
              <a:rPr lang="ru-RU" sz="1200" b="1" dirty="0" smtClean="0">
                <a:latin typeface="Times New Roman" panose="02020603050405020304" pitchFamily="18" charset="0"/>
                <a:cs typeface="Times New Roman" panose="02020603050405020304" pitchFamily="18" charset="0"/>
              </a:rPr>
              <a:t>, ОБЖ</a:t>
            </a:r>
          </a:p>
          <a:p>
            <a:pPr algn="ctr"/>
            <a:r>
              <a:rPr lang="ru-RU" sz="1200" b="1" dirty="0" smtClean="0">
                <a:latin typeface="Times New Roman" panose="02020603050405020304" pitchFamily="18" charset="0"/>
                <a:cs typeface="Times New Roman" panose="02020603050405020304" pitchFamily="18" charset="0"/>
              </a:rPr>
              <a:t>Экология</a:t>
            </a:r>
            <a:endParaRPr lang="ru-RU" sz="1200" b="1" dirty="0">
              <a:latin typeface="Times New Roman" panose="02020603050405020304" pitchFamily="18" charset="0"/>
              <a:cs typeface="Times New Roman" panose="02020603050405020304" pitchFamily="18" charset="0"/>
            </a:endParaRPr>
          </a:p>
        </p:txBody>
      </p:sp>
      <p:pic>
        <p:nvPicPr>
          <p:cNvPr id="53"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l="15808" t="8666" r="9295"/>
          <a:stretch/>
        </p:blipFill>
        <p:spPr bwMode="auto">
          <a:xfrm>
            <a:off x="8353660" y="4945086"/>
            <a:ext cx="291113" cy="306040"/>
          </a:xfrm>
          <a:prstGeom prst="ellipse">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4" name="TextBox 53"/>
          <p:cNvSpPr txBox="1"/>
          <p:nvPr/>
        </p:nvSpPr>
        <p:spPr>
          <a:xfrm>
            <a:off x="6557140" y="4224892"/>
            <a:ext cx="1420973" cy="461665"/>
          </a:xfrm>
          <a:prstGeom prst="rect">
            <a:avLst/>
          </a:prstGeom>
          <a:noFill/>
        </p:spPr>
        <p:txBody>
          <a:bodyPr wrap="square" rtlCol="0">
            <a:spAutoFit/>
          </a:bodyPr>
          <a:lstStyle/>
          <a:p>
            <a:pPr algn="ctr"/>
            <a:r>
              <a:rPr lang="ru-RU" sz="1200" b="1" dirty="0" smtClean="0">
                <a:latin typeface="Times New Roman" panose="02020603050405020304" pitchFamily="18" charset="0"/>
                <a:cs typeface="Times New Roman" panose="02020603050405020304" pitchFamily="18" charset="0"/>
              </a:rPr>
              <a:t>Естественные науки</a:t>
            </a:r>
            <a:endParaRPr lang="ru-RU" sz="1200" b="1" dirty="0">
              <a:latin typeface="Times New Roman" panose="02020603050405020304" pitchFamily="18" charset="0"/>
              <a:cs typeface="Times New Roman" panose="02020603050405020304" pitchFamily="18" charset="0"/>
            </a:endParaRPr>
          </a:p>
        </p:txBody>
      </p:sp>
      <p:sp>
        <p:nvSpPr>
          <p:cNvPr id="55" name="TextBox 54"/>
          <p:cNvSpPr txBox="1"/>
          <p:nvPr/>
        </p:nvSpPr>
        <p:spPr>
          <a:xfrm>
            <a:off x="6729989" y="4973788"/>
            <a:ext cx="1420973" cy="1384995"/>
          </a:xfrm>
          <a:prstGeom prst="rect">
            <a:avLst/>
          </a:prstGeom>
          <a:noFill/>
        </p:spPr>
        <p:txBody>
          <a:bodyPr wrap="square" rtlCol="0">
            <a:spAutoFit/>
          </a:bodyPr>
          <a:lstStyle/>
          <a:p>
            <a:pPr marL="171450" indent="-171450">
              <a:buFont typeface="Arial" panose="020B0604020202020204" pitchFamily="34" charset="0"/>
              <a:buChar char="•"/>
            </a:pPr>
            <a:r>
              <a:rPr lang="ru-RU" sz="1200" b="1" dirty="0" smtClean="0">
                <a:latin typeface="Times New Roman" panose="02020603050405020304" pitchFamily="18" charset="0"/>
                <a:cs typeface="Times New Roman" panose="02020603050405020304" pitchFamily="18" charset="0"/>
              </a:rPr>
              <a:t>Физика</a:t>
            </a:r>
          </a:p>
          <a:p>
            <a:pPr marL="171450" indent="-171450">
              <a:buFont typeface="Arial" panose="020B0604020202020204" pitchFamily="34" charset="0"/>
              <a:buChar char="•"/>
            </a:pPr>
            <a:r>
              <a:rPr lang="ru-RU" sz="1200" b="1" dirty="0" smtClean="0">
                <a:latin typeface="Times New Roman" panose="02020603050405020304" pitchFamily="18" charset="0"/>
                <a:cs typeface="Times New Roman" panose="02020603050405020304" pitchFamily="18" charset="0"/>
              </a:rPr>
              <a:t>Химия</a:t>
            </a:r>
          </a:p>
          <a:p>
            <a:pPr marL="171450" indent="-171450">
              <a:buFont typeface="Arial" panose="020B0604020202020204" pitchFamily="34" charset="0"/>
              <a:buChar char="•"/>
            </a:pPr>
            <a:r>
              <a:rPr lang="ru-RU" sz="1200" b="1" dirty="0" smtClean="0">
                <a:latin typeface="Times New Roman" panose="02020603050405020304" pitchFamily="18" charset="0"/>
                <a:cs typeface="Times New Roman" panose="02020603050405020304" pitchFamily="18" charset="0"/>
              </a:rPr>
              <a:t>Биология</a:t>
            </a:r>
          </a:p>
          <a:p>
            <a:pPr marL="171450" indent="-171450">
              <a:buFont typeface="Arial" panose="020B0604020202020204" pitchFamily="34" charset="0"/>
              <a:buChar char="•"/>
            </a:pPr>
            <a:endParaRPr lang="ru-RU" sz="1200" b="1" dirty="0">
              <a:latin typeface="Times New Roman" panose="02020603050405020304" pitchFamily="18" charset="0"/>
              <a:cs typeface="Times New Roman" panose="02020603050405020304" pitchFamily="18" charset="0"/>
            </a:endParaRPr>
          </a:p>
          <a:p>
            <a:pPr marL="171450" indent="-171450">
              <a:buFont typeface="Arial" panose="020B0604020202020204" pitchFamily="34" charset="0"/>
              <a:buChar char="•"/>
            </a:pPr>
            <a:endParaRPr lang="ru-RU" sz="1200" b="1" dirty="0" smtClean="0">
              <a:latin typeface="Times New Roman" panose="02020603050405020304" pitchFamily="18" charset="0"/>
              <a:cs typeface="Times New Roman" panose="02020603050405020304" pitchFamily="18" charset="0"/>
            </a:endParaRPr>
          </a:p>
          <a:p>
            <a:pPr marL="171450" indent="-171450">
              <a:buFont typeface="Arial" panose="020B0604020202020204" pitchFamily="34" charset="0"/>
              <a:buChar char="•"/>
            </a:pPr>
            <a:r>
              <a:rPr lang="ru-RU" sz="1200" b="1" dirty="0" smtClean="0">
                <a:latin typeface="Times New Roman" panose="02020603050405020304" pitchFamily="18" charset="0"/>
                <a:cs typeface="Times New Roman" panose="02020603050405020304" pitchFamily="18" charset="0"/>
              </a:rPr>
              <a:t>Естество-знание</a:t>
            </a:r>
            <a:endParaRPr lang="ru-RU" sz="1200" b="1" dirty="0">
              <a:latin typeface="Times New Roman" panose="02020603050405020304" pitchFamily="18" charset="0"/>
              <a:cs typeface="Times New Roman" panose="02020603050405020304" pitchFamily="18" charset="0"/>
            </a:endParaRPr>
          </a:p>
        </p:txBody>
      </p:sp>
      <p:pic>
        <p:nvPicPr>
          <p:cNvPr id="56"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l="15808" t="8666" r="9295"/>
          <a:stretch/>
        </p:blipFill>
        <p:spPr bwMode="auto">
          <a:xfrm>
            <a:off x="7109224" y="5633304"/>
            <a:ext cx="282874" cy="297379"/>
          </a:xfrm>
          <a:prstGeom prst="ellipse">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7"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l="15808" t="8666" r="9295"/>
          <a:stretch/>
        </p:blipFill>
        <p:spPr bwMode="auto">
          <a:xfrm>
            <a:off x="6945772" y="4764873"/>
            <a:ext cx="266129" cy="279775"/>
          </a:xfrm>
          <a:prstGeom prst="ellipse">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8" name="Picture 3"/>
          <p:cNvPicPr>
            <a:picLocks noChangeAspect="1" noChangeArrowheads="1"/>
          </p:cNvPicPr>
          <p:nvPr/>
        </p:nvPicPr>
        <p:blipFill rotWithShape="1">
          <a:blip r:embed="rId4">
            <a:extLst>
              <a:ext uri="{28A0092B-C50C-407E-A947-70E740481C1C}">
                <a14:useLocalDpi xmlns:a14="http://schemas.microsoft.com/office/drawing/2010/main" val="0"/>
              </a:ext>
            </a:extLst>
          </a:blip>
          <a:srcRect l="9456" t="19636" r="9596" b="7488"/>
          <a:stretch/>
        </p:blipFill>
        <p:spPr bwMode="auto">
          <a:xfrm>
            <a:off x="7290198" y="4755942"/>
            <a:ext cx="300553" cy="297635"/>
          </a:xfrm>
          <a:prstGeom prst="ellipse">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9" name="TextBox 58"/>
          <p:cNvSpPr txBox="1"/>
          <p:nvPr/>
        </p:nvSpPr>
        <p:spPr>
          <a:xfrm>
            <a:off x="5220071" y="4245291"/>
            <a:ext cx="1420973" cy="461665"/>
          </a:xfrm>
          <a:prstGeom prst="rect">
            <a:avLst/>
          </a:prstGeom>
          <a:noFill/>
        </p:spPr>
        <p:txBody>
          <a:bodyPr wrap="square" rtlCol="0">
            <a:spAutoFit/>
          </a:bodyPr>
          <a:lstStyle/>
          <a:p>
            <a:pPr algn="ctr"/>
            <a:r>
              <a:rPr lang="ru-RU" sz="1200" b="1" dirty="0" smtClean="0">
                <a:latin typeface="Times New Roman" panose="02020603050405020304" pitchFamily="18" charset="0"/>
                <a:cs typeface="Times New Roman" panose="02020603050405020304" pitchFamily="18" charset="0"/>
              </a:rPr>
              <a:t>Математика и</a:t>
            </a:r>
          </a:p>
          <a:p>
            <a:pPr algn="ctr"/>
            <a:r>
              <a:rPr lang="ru-RU" sz="1200" b="1" dirty="0" smtClean="0">
                <a:latin typeface="Times New Roman" panose="02020603050405020304" pitchFamily="18" charset="0"/>
                <a:cs typeface="Times New Roman" panose="02020603050405020304" pitchFamily="18" charset="0"/>
              </a:rPr>
              <a:t>информатика</a:t>
            </a:r>
            <a:endParaRPr lang="ru-RU" sz="1200" b="1" dirty="0">
              <a:latin typeface="Times New Roman" panose="02020603050405020304" pitchFamily="18" charset="0"/>
              <a:cs typeface="Times New Roman" panose="02020603050405020304" pitchFamily="18" charset="0"/>
            </a:endParaRPr>
          </a:p>
        </p:txBody>
      </p:sp>
      <p:sp>
        <p:nvSpPr>
          <p:cNvPr id="60" name="TextBox 59"/>
          <p:cNvSpPr txBox="1"/>
          <p:nvPr/>
        </p:nvSpPr>
        <p:spPr>
          <a:xfrm>
            <a:off x="5211465" y="5124580"/>
            <a:ext cx="1420973" cy="461665"/>
          </a:xfrm>
          <a:prstGeom prst="rect">
            <a:avLst/>
          </a:prstGeom>
          <a:noFill/>
        </p:spPr>
        <p:txBody>
          <a:bodyPr wrap="square" rtlCol="0">
            <a:spAutoFit/>
          </a:bodyPr>
          <a:lstStyle/>
          <a:p>
            <a:pPr marL="171450" indent="-171450">
              <a:buFont typeface="Arial" panose="020B0604020202020204" pitchFamily="34" charset="0"/>
              <a:buChar char="•"/>
            </a:pPr>
            <a:r>
              <a:rPr lang="ru-RU" sz="1200" b="1" dirty="0" smtClean="0">
                <a:latin typeface="Times New Roman" panose="02020603050405020304" pitchFamily="18" charset="0"/>
                <a:cs typeface="Times New Roman" panose="02020603050405020304" pitchFamily="18" charset="0"/>
              </a:rPr>
              <a:t>Математика</a:t>
            </a:r>
          </a:p>
          <a:p>
            <a:pPr marL="171450" indent="-171450">
              <a:buFont typeface="Arial" panose="020B0604020202020204" pitchFamily="34" charset="0"/>
              <a:buChar char="•"/>
            </a:pPr>
            <a:r>
              <a:rPr lang="ru-RU" sz="1200" b="1" dirty="0" smtClean="0">
                <a:latin typeface="Times New Roman" panose="02020603050405020304" pitchFamily="18" charset="0"/>
                <a:cs typeface="Times New Roman" panose="02020603050405020304" pitchFamily="18" charset="0"/>
              </a:rPr>
              <a:t>информатика</a:t>
            </a:r>
            <a:endParaRPr lang="ru-RU" sz="1200" b="1" dirty="0">
              <a:latin typeface="Times New Roman" panose="02020603050405020304" pitchFamily="18" charset="0"/>
              <a:cs typeface="Times New Roman" panose="02020603050405020304" pitchFamily="18" charset="0"/>
            </a:endParaRPr>
          </a:p>
        </p:txBody>
      </p:sp>
      <p:pic>
        <p:nvPicPr>
          <p:cNvPr id="61"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l="15808" t="8666" r="9295"/>
          <a:stretch/>
        </p:blipFill>
        <p:spPr bwMode="auto">
          <a:xfrm>
            <a:off x="5586131" y="4809402"/>
            <a:ext cx="266129" cy="279775"/>
          </a:xfrm>
          <a:prstGeom prst="ellipse">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2" name="Picture 3"/>
          <p:cNvPicPr>
            <a:picLocks noChangeAspect="1" noChangeArrowheads="1"/>
          </p:cNvPicPr>
          <p:nvPr/>
        </p:nvPicPr>
        <p:blipFill rotWithShape="1">
          <a:blip r:embed="rId4">
            <a:extLst>
              <a:ext uri="{28A0092B-C50C-407E-A947-70E740481C1C}">
                <a14:useLocalDpi xmlns:a14="http://schemas.microsoft.com/office/drawing/2010/main" val="0"/>
              </a:ext>
            </a:extLst>
          </a:blip>
          <a:srcRect l="9456" t="19636" r="9596" b="7488"/>
          <a:stretch/>
        </p:blipFill>
        <p:spPr bwMode="auto">
          <a:xfrm>
            <a:off x="5930557" y="4800471"/>
            <a:ext cx="300553" cy="297635"/>
          </a:xfrm>
          <a:prstGeom prst="ellipse">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3"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l="15808" t="8666" r="9295"/>
          <a:stretch/>
        </p:blipFill>
        <p:spPr bwMode="auto">
          <a:xfrm>
            <a:off x="4075956" y="4769142"/>
            <a:ext cx="266129" cy="279775"/>
          </a:xfrm>
          <a:prstGeom prst="ellipse">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4" name="Picture 3"/>
          <p:cNvPicPr>
            <a:picLocks noChangeAspect="1" noChangeArrowheads="1"/>
          </p:cNvPicPr>
          <p:nvPr/>
        </p:nvPicPr>
        <p:blipFill rotWithShape="1">
          <a:blip r:embed="rId4">
            <a:extLst>
              <a:ext uri="{28A0092B-C50C-407E-A947-70E740481C1C}">
                <a14:useLocalDpi xmlns:a14="http://schemas.microsoft.com/office/drawing/2010/main" val="0"/>
              </a:ext>
            </a:extLst>
          </a:blip>
          <a:srcRect l="9456" t="19636" r="9596" b="7488"/>
          <a:stretch/>
        </p:blipFill>
        <p:spPr bwMode="auto">
          <a:xfrm>
            <a:off x="4445382" y="4760211"/>
            <a:ext cx="300553" cy="297635"/>
          </a:xfrm>
          <a:prstGeom prst="ellipse">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5" name="TextBox 64"/>
          <p:cNvSpPr txBox="1"/>
          <p:nvPr/>
        </p:nvSpPr>
        <p:spPr>
          <a:xfrm>
            <a:off x="3628574" y="4214323"/>
            <a:ext cx="1575876" cy="461665"/>
          </a:xfrm>
          <a:prstGeom prst="rect">
            <a:avLst/>
          </a:prstGeom>
          <a:noFill/>
        </p:spPr>
        <p:txBody>
          <a:bodyPr wrap="square" rtlCol="0">
            <a:spAutoFit/>
          </a:bodyPr>
          <a:lstStyle/>
          <a:p>
            <a:pPr algn="ctr"/>
            <a:r>
              <a:rPr lang="ru-RU" sz="1200" b="1" dirty="0" smtClean="0">
                <a:latin typeface="Times New Roman" panose="02020603050405020304" pitchFamily="18" charset="0"/>
                <a:cs typeface="Times New Roman" panose="02020603050405020304" pitchFamily="18" charset="0"/>
              </a:rPr>
              <a:t>Общественные  науки</a:t>
            </a:r>
            <a:endParaRPr lang="ru-RU" sz="1200" b="1" dirty="0">
              <a:latin typeface="Times New Roman" panose="02020603050405020304" pitchFamily="18" charset="0"/>
              <a:cs typeface="Times New Roman" panose="02020603050405020304" pitchFamily="18" charset="0"/>
            </a:endParaRPr>
          </a:p>
        </p:txBody>
      </p:sp>
      <p:sp>
        <p:nvSpPr>
          <p:cNvPr id="66" name="TextBox 65"/>
          <p:cNvSpPr txBox="1"/>
          <p:nvPr/>
        </p:nvSpPr>
        <p:spPr>
          <a:xfrm>
            <a:off x="3797297" y="4988946"/>
            <a:ext cx="1487875" cy="1754326"/>
          </a:xfrm>
          <a:prstGeom prst="rect">
            <a:avLst/>
          </a:prstGeom>
          <a:noFill/>
        </p:spPr>
        <p:txBody>
          <a:bodyPr wrap="square" rtlCol="0">
            <a:spAutoFit/>
          </a:bodyPr>
          <a:lstStyle/>
          <a:p>
            <a:pPr marL="171450" indent="-171450">
              <a:buFont typeface="Arial" panose="020B0604020202020204" pitchFamily="34" charset="0"/>
              <a:buChar char="•"/>
            </a:pPr>
            <a:r>
              <a:rPr lang="ru-RU" sz="1200" b="1" dirty="0" smtClean="0">
                <a:latin typeface="Times New Roman" panose="02020603050405020304" pitchFamily="18" charset="0"/>
                <a:cs typeface="Times New Roman" panose="02020603050405020304" pitchFamily="18" charset="0"/>
              </a:rPr>
              <a:t>История</a:t>
            </a:r>
          </a:p>
          <a:p>
            <a:pPr marL="171450" indent="-171450">
              <a:buFont typeface="Arial" panose="020B0604020202020204" pitchFamily="34" charset="0"/>
              <a:buChar char="•"/>
            </a:pPr>
            <a:r>
              <a:rPr lang="ru-RU" sz="1200" b="1" dirty="0" smtClean="0">
                <a:latin typeface="Times New Roman" panose="02020603050405020304" pitchFamily="18" charset="0"/>
                <a:cs typeface="Times New Roman" panose="02020603050405020304" pitchFamily="18" charset="0"/>
              </a:rPr>
              <a:t>География</a:t>
            </a:r>
          </a:p>
          <a:p>
            <a:pPr marL="171450" indent="-171450">
              <a:buFont typeface="Arial" panose="020B0604020202020204" pitchFamily="34" charset="0"/>
              <a:buChar char="•"/>
            </a:pPr>
            <a:r>
              <a:rPr lang="ru-RU" sz="1200" b="1" dirty="0" smtClean="0">
                <a:latin typeface="Times New Roman" panose="02020603050405020304" pitchFamily="18" charset="0"/>
                <a:cs typeface="Times New Roman" panose="02020603050405020304" pitchFamily="18" charset="0"/>
              </a:rPr>
              <a:t>Экономика</a:t>
            </a:r>
          </a:p>
          <a:p>
            <a:pPr marL="171450" indent="-171450">
              <a:buFont typeface="Arial" panose="020B0604020202020204" pitchFamily="34" charset="0"/>
              <a:buChar char="•"/>
            </a:pPr>
            <a:r>
              <a:rPr lang="ru-RU" sz="1200" b="1" dirty="0" smtClean="0">
                <a:latin typeface="Times New Roman" panose="02020603050405020304" pitchFamily="18" charset="0"/>
                <a:cs typeface="Times New Roman" panose="02020603050405020304" pitchFamily="18" charset="0"/>
              </a:rPr>
              <a:t>Право</a:t>
            </a:r>
          </a:p>
          <a:p>
            <a:pPr marL="171450" indent="-171450">
              <a:buFont typeface="Arial" panose="020B0604020202020204" pitchFamily="34" charset="0"/>
              <a:buChar char="•"/>
            </a:pPr>
            <a:endParaRPr lang="ru-RU" sz="1200" b="1" dirty="0">
              <a:latin typeface="Times New Roman" panose="02020603050405020304" pitchFamily="18" charset="0"/>
              <a:cs typeface="Times New Roman" panose="02020603050405020304" pitchFamily="18" charset="0"/>
            </a:endParaRPr>
          </a:p>
          <a:p>
            <a:pPr marL="171450" indent="-171450">
              <a:buFont typeface="Arial" panose="020B0604020202020204" pitchFamily="34" charset="0"/>
              <a:buChar char="•"/>
            </a:pPr>
            <a:endParaRPr lang="ru-RU" sz="1200" b="1" dirty="0" smtClean="0">
              <a:latin typeface="Times New Roman" panose="02020603050405020304" pitchFamily="18" charset="0"/>
              <a:cs typeface="Times New Roman" panose="02020603050405020304" pitchFamily="18" charset="0"/>
            </a:endParaRPr>
          </a:p>
          <a:p>
            <a:pPr marL="171450" indent="-171450">
              <a:buFont typeface="Arial" panose="020B0604020202020204" pitchFamily="34" charset="0"/>
              <a:buChar char="•"/>
            </a:pPr>
            <a:r>
              <a:rPr lang="ru-RU" sz="1200" b="1" dirty="0" smtClean="0">
                <a:latin typeface="Times New Roman" panose="02020603050405020304" pitchFamily="18" charset="0"/>
                <a:cs typeface="Times New Roman" panose="02020603050405020304" pitchFamily="18" charset="0"/>
              </a:rPr>
              <a:t>Общество-знание</a:t>
            </a:r>
          </a:p>
          <a:p>
            <a:pPr marL="171450" indent="-171450">
              <a:buFont typeface="Arial" panose="020B0604020202020204" pitchFamily="34" charset="0"/>
              <a:buChar char="•"/>
            </a:pPr>
            <a:r>
              <a:rPr lang="ru-RU" sz="1200" b="1" dirty="0" smtClean="0">
                <a:latin typeface="Times New Roman" panose="02020603050405020304" pitchFamily="18" charset="0"/>
                <a:cs typeface="Times New Roman" panose="02020603050405020304" pitchFamily="18" charset="0"/>
              </a:rPr>
              <a:t>Россия в мире</a:t>
            </a:r>
            <a:endParaRPr lang="ru-RU" sz="1200" b="1" dirty="0">
              <a:latin typeface="Times New Roman" panose="02020603050405020304" pitchFamily="18" charset="0"/>
              <a:cs typeface="Times New Roman" panose="02020603050405020304" pitchFamily="18" charset="0"/>
            </a:endParaRPr>
          </a:p>
        </p:txBody>
      </p:sp>
      <p:pic>
        <p:nvPicPr>
          <p:cNvPr id="67"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l="15808" t="8666" r="9295"/>
          <a:stretch/>
        </p:blipFill>
        <p:spPr bwMode="auto">
          <a:xfrm>
            <a:off x="4279639" y="5829858"/>
            <a:ext cx="282874" cy="297379"/>
          </a:xfrm>
          <a:prstGeom prst="ellipse">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8" name="TextBox 67"/>
          <p:cNvSpPr txBox="1"/>
          <p:nvPr/>
        </p:nvSpPr>
        <p:spPr>
          <a:xfrm>
            <a:off x="1953786" y="4171779"/>
            <a:ext cx="1420973" cy="461665"/>
          </a:xfrm>
          <a:prstGeom prst="rect">
            <a:avLst/>
          </a:prstGeom>
          <a:noFill/>
        </p:spPr>
        <p:txBody>
          <a:bodyPr wrap="square" rtlCol="0">
            <a:spAutoFit/>
          </a:bodyPr>
          <a:lstStyle/>
          <a:p>
            <a:pPr algn="ctr"/>
            <a:r>
              <a:rPr lang="ru-RU" sz="1200" b="1" dirty="0" smtClean="0">
                <a:latin typeface="Times New Roman" panose="02020603050405020304" pitchFamily="18" charset="0"/>
                <a:cs typeface="Times New Roman" panose="02020603050405020304" pitchFamily="18" charset="0"/>
              </a:rPr>
              <a:t>Иностранные языки</a:t>
            </a:r>
            <a:endParaRPr lang="ru-RU" sz="1200" b="1" dirty="0">
              <a:latin typeface="Times New Roman" panose="02020603050405020304" pitchFamily="18" charset="0"/>
              <a:cs typeface="Times New Roman" panose="02020603050405020304" pitchFamily="18" charset="0"/>
            </a:endParaRPr>
          </a:p>
        </p:txBody>
      </p:sp>
      <p:sp>
        <p:nvSpPr>
          <p:cNvPr id="69" name="TextBox 68"/>
          <p:cNvSpPr txBox="1"/>
          <p:nvPr/>
        </p:nvSpPr>
        <p:spPr>
          <a:xfrm>
            <a:off x="1917297" y="5192018"/>
            <a:ext cx="1593970" cy="1015663"/>
          </a:xfrm>
          <a:prstGeom prst="rect">
            <a:avLst/>
          </a:prstGeom>
          <a:noFill/>
        </p:spPr>
        <p:txBody>
          <a:bodyPr wrap="square" rtlCol="0">
            <a:spAutoFit/>
          </a:bodyPr>
          <a:lstStyle/>
          <a:p>
            <a:pPr marL="171450" indent="-171450">
              <a:buFont typeface="Arial" panose="020B0604020202020204" pitchFamily="34" charset="0"/>
              <a:buChar char="•"/>
            </a:pPr>
            <a:r>
              <a:rPr lang="ru-RU" sz="1200" b="1" dirty="0" smtClean="0">
                <a:latin typeface="Times New Roman" panose="02020603050405020304" pitchFamily="18" charset="0"/>
                <a:cs typeface="Times New Roman" panose="02020603050405020304" pitchFamily="18" charset="0"/>
              </a:rPr>
              <a:t>Иностранный язык</a:t>
            </a:r>
          </a:p>
          <a:p>
            <a:pPr marL="171450" indent="-171450">
              <a:buFont typeface="Arial" panose="020B0604020202020204" pitchFamily="34" charset="0"/>
              <a:buChar char="•"/>
            </a:pPr>
            <a:r>
              <a:rPr lang="ru-RU" sz="1200" b="1" dirty="0" smtClean="0">
                <a:latin typeface="Times New Roman" panose="02020603050405020304" pitchFamily="18" charset="0"/>
                <a:cs typeface="Times New Roman" panose="02020603050405020304" pitchFamily="18" charset="0"/>
              </a:rPr>
              <a:t>Второй иностранный язык</a:t>
            </a:r>
            <a:endParaRPr lang="ru-RU" sz="1200" b="1" dirty="0">
              <a:latin typeface="Times New Roman" panose="02020603050405020304" pitchFamily="18" charset="0"/>
              <a:cs typeface="Times New Roman" panose="02020603050405020304" pitchFamily="18" charset="0"/>
            </a:endParaRPr>
          </a:p>
        </p:txBody>
      </p:sp>
      <p:pic>
        <p:nvPicPr>
          <p:cNvPr id="70"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l="15808" t="8666" r="9295"/>
          <a:stretch/>
        </p:blipFill>
        <p:spPr bwMode="auto">
          <a:xfrm>
            <a:off x="2294847" y="4768100"/>
            <a:ext cx="266129" cy="279775"/>
          </a:xfrm>
          <a:prstGeom prst="ellipse">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1" name="Picture 3"/>
          <p:cNvPicPr>
            <a:picLocks noChangeAspect="1" noChangeArrowheads="1"/>
          </p:cNvPicPr>
          <p:nvPr/>
        </p:nvPicPr>
        <p:blipFill rotWithShape="1">
          <a:blip r:embed="rId4">
            <a:extLst>
              <a:ext uri="{28A0092B-C50C-407E-A947-70E740481C1C}">
                <a14:useLocalDpi xmlns:a14="http://schemas.microsoft.com/office/drawing/2010/main" val="0"/>
              </a:ext>
            </a:extLst>
          </a:blip>
          <a:srcRect l="9456" t="19636" r="9596" b="7488"/>
          <a:stretch/>
        </p:blipFill>
        <p:spPr bwMode="auto">
          <a:xfrm>
            <a:off x="2664273" y="4759169"/>
            <a:ext cx="300553" cy="297635"/>
          </a:xfrm>
          <a:prstGeom prst="ellipse">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2" name="TextBox 71"/>
          <p:cNvSpPr txBox="1"/>
          <p:nvPr/>
        </p:nvSpPr>
        <p:spPr>
          <a:xfrm>
            <a:off x="314049" y="4193690"/>
            <a:ext cx="1420973" cy="276999"/>
          </a:xfrm>
          <a:prstGeom prst="rect">
            <a:avLst/>
          </a:prstGeom>
          <a:noFill/>
        </p:spPr>
        <p:txBody>
          <a:bodyPr wrap="square" rtlCol="0">
            <a:spAutoFit/>
          </a:bodyPr>
          <a:lstStyle/>
          <a:p>
            <a:pPr algn="ctr"/>
            <a:r>
              <a:rPr lang="ru-RU" sz="1200" b="1" dirty="0" smtClean="0">
                <a:latin typeface="Times New Roman" panose="02020603050405020304" pitchFamily="18" charset="0"/>
                <a:cs typeface="Times New Roman" panose="02020603050405020304" pitchFamily="18" charset="0"/>
              </a:rPr>
              <a:t>Филология</a:t>
            </a:r>
            <a:endParaRPr lang="ru-RU" sz="1200" b="1" dirty="0">
              <a:latin typeface="Times New Roman" panose="02020603050405020304" pitchFamily="18" charset="0"/>
              <a:cs typeface="Times New Roman" panose="02020603050405020304" pitchFamily="18" charset="0"/>
            </a:endParaRPr>
          </a:p>
        </p:txBody>
      </p:sp>
      <p:sp>
        <p:nvSpPr>
          <p:cNvPr id="73" name="TextBox 72"/>
          <p:cNvSpPr txBox="1"/>
          <p:nvPr/>
        </p:nvSpPr>
        <p:spPr>
          <a:xfrm>
            <a:off x="221782" y="5217805"/>
            <a:ext cx="1420973" cy="830997"/>
          </a:xfrm>
          <a:prstGeom prst="rect">
            <a:avLst/>
          </a:prstGeom>
          <a:noFill/>
        </p:spPr>
        <p:txBody>
          <a:bodyPr wrap="square" rtlCol="0">
            <a:spAutoFit/>
          </a:bodyPr>
          <a:lstStyle/>
          <a:p>
            <a:pPr marL="171450" indent="-171450">
              <a:buFont typeface="Arial" panose="020B0604020202020204" pitchFamily="34" charset="0"/>
              <a:buChar char="•"/>
            </a:pPr>
            <a:r>
              <a:rPr lang="ru-RU" sz="1200" b="1" dirty="0" smtClean="0">
                <a:latin typeface="Times New Roman" panose="02020603050405020304" pitchFamily="18" charset="0"/>
                <a:cs typeface="Times New Roman" panose="02020603050405020304" pitchFamily="18" charset="0"/>
              </a:rPr>
              <a:t>Русский язык и литература</a:t>
            </a:r>
          </a:p>
          <a:p>
            <a:pPr marL="171450" indent="-171450">
              <a:buFont typeface="Arial" panose="020B0604020202020204" pitchFamily="34" charset="0"/>
              <a:buChar char="•"/>
            </a:pPr>
            <a:r>
              <a:rPr lang="ru-RU" sz="1200" b="1" dirty="0" smtClean="0">
                <a:latin typeface="Times New Roman" panose="02020603050405020304" pitchFamily="18" charset="0"/>
                <a:cs typeface="Times New Roman" panose="02020603050405020304" pitchFamily="18" charset="0"/>
              </a:rPr>
              <a:t>Родной язык и литература</a:t>
            </a:r>
            <a:endParaRPr lang="ru-RU" sz="1200" b="1" dirty="0">
              <a:latin typeface="Times New Roman" panose="02020603050405020304" pitchFamily="18" charset="0"/>
              <a:cs typeface="Times New Roman" panose="02020603050405020304" pitchFamily="18" charset="0"/>
            </a:endParaRPr>
          </a:p>
        </p:txBody>
      </p:sp>
      <p:pic>
        <p:nvPicPr>
          <p:cNvPr id="74"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l="15808" t="8666" r="9295"/>
          <a:stretch/>
        </p:blipFill>
        <p:spPr bwMode="auto">
          <a:xfrm>
            <a:off x="666140" y="4801782"/>
            <a:ext cx="266129" cy="279775"/>
          </a:xfrm>
          <a:prstGeom prst="ellipse">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5" name="Picture 3"/>
          <p:cNvPicPr>
            <a:picLocks noChangeAspect="1" noChangeArrowheads="1"/>
          </p:cNvPicPr>
          <p:nvPr/>
        </p:nvPicPr>
        <p:blipFill rotWithShape="1">
          <a:blip r:embed="rId4">
            <a:extLst>
              <a:ext uri="{28A0092B-C50C-407E-A947-70E740481C1C}">
                <a14:useLocalDpi xmlns:a14="http://schemas.microsoft.com/office/drawing/2010/main" val="0"/>
              </a:ext>
            </a:extLst>
          </a:blip>
          <a:srcRect l="9456" t="19636" r="9596" b="7488"/>
          <a:stretch/>
        </p:blipFill>
        <p:spPr bwMode="auto">
          <a:xfrm>
            <a:off x="1035566" y="4792851"/>
            <a:ext cx="300553" cy="297635"/>
          </a:xfrm>
          <a:prstGeom prst="ellipse">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7519149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рямоугольник 5"/>
          <p:cNvSpPr/>
          <p:nvPr/>
        </p:nvSpPr>
        <p:spPr>
          <a:xfrm>
            <a:off x="-10455" y="1047922"/>
            <a:ext cx="9144000" cy="36004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pic>
        <p:nvPicPr>
          <p:cNvPr id="2" name="Picture 2" descr="C:\Users\Лиля\Pictures\Логотип НТФ ИРО.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504" y="116632"/>
            <a:ext cx="714375" cy="742950"/>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p:cNvSpPr txBox="1"/>
          <p:nvPr/>
        </p:nvSpPr>
        <p:spPr>
          <a:xfrm>
            <a:off x="1763688" y="1047922"/>
            <a:ext cx="5822178" cy="400110"/>
          </a:xfrm>
          <a:prstGeom prst="rect">
            <a:avLst/>
          </a:prstGeom>
          <a:noFill/>
        </p:spPr>
        <p:txBody>
          <a:bodyPr wrap="square" rtlCol="0">
            <a:spAutoFit/>
          </a:bodyPr>
          <a:lstStyle/>
          <a:p>
            <a:pPr algn="ctr"/>
            <a:r>
              <a:rPr lang="ru-RU" sz="2000" b="1" dirty="0" smtClean="0">
                <a:solidFill>
                  <a:srgbClr val="C00000"/>
                </a:solidFill>
                <a:latin typeface="Times New Roman" panose="02020603050405020304" pitchFamily="18" charset="0"/>
                <a:cs typeface="Times New Roman" panose="02020603050405020304" pitchFamily="18" charset="0"/>
              </a:rPr>
              <a:t>4</a:t>
            </a:r>
            <a:r>
              <a:rPr lang="ru-RU" b="1" dirty="0" smtClean="0">
                <a:latin typeface="Times New Roman" panose="02020603050405020304" pitchFamily="18" charset="0"/>
                <a:cs typeface="Times New Roman" panose="02020603050405020304" pitchFamily="18" charset="0"/>
              </a:rPr>
              <a:t>. Дополнительные учебные предметы по выбору</a:t>
            </a:r>
            <a:endParaRPr lang="ru-RU" b="1" dirty="0">
              <a:latin typeface="Times New Roman" panose="02020603050405020304" pitchFamily="18" charset="0"/>
              <a:cs typeface="Times New Roman" panose="02020603050405020304" pitchFamily="18" charset="0"/>
            </a:endParaRPr>
          </a:p>
        </p:txBody>
      </p:sp>
      <p:sp>
        <p:nvSpPr>
          <p:cNvPr id="8" name="TextBox 7"/>
          <p:cNvSpPr txBox="1"/>
          <p:nvPr/>
        </p:nvSpPr>
        <p:spPr>
          <a:xfrm>
            <a:off x="1403648" y="1879426"/>
            <a:ext cx="2664296" cy="646331"/>
          </a:xfrm>
          <a:prstGeom prst="rect">
            <a:avLst/>
          </a:prstGeom>
          <a:noFill/>
        </p:spPr>
        <p:txBody>
          <a:bodyPr wrap="square" rtlCol="0">
            <a:spAutoFit/>
          </a:bodyPr>
          <a:lstStyle/>
          <a:p>
            <a:pPr marL="285750" indent="-285750">
              <a:buFont typeface="Arial" panose="020B0604020202020204" pitchFamily="34" charset="0"/>
              <a:buChar char="•"/>
            </a:pPr>
            <a:r>
              <a:rPr lang="ru-RU" b="1" dirty="0" smtClean="0">
                <a:latin typeface="Times New Roman" panose="02020603050405020304" pitchFamily="18" charset="0"/>
                <a:cs typeface="Times New Roman" panose="02020603050405020304" pitchFamily="18" charset="0"/>
              </a:rPr>
              <a:t>Астрономия</a:t>
            </a:r>
          </a:p>
          <a:p>
            <a:pPr marL="285750" indent="-285750">
              <a:buFont typeface="Arial" panose="020B0604020202020204" pitchFamily="34" charset="0"/>
              <a:buChar char="•"/>
            </a:pPr>
            <a:r>
              <a:rPr lang="ru-RU" b="1" dirty="0" smtClean="0">
                <a:latin typeface="Times New Roman" panose="02020603050405020304" pitchFamily="18" charset="0"/>
                <a:cs typeface="Times New Roman" panose="02020603050405020304" pitchFamily="18" charset="0"/>
              </a:rPr>
              <a:t>Психология</a:t>
            </a:r>
            <a:endParaRPr lang="ru-RU" b="1" dirty="0">
              <a:latin typeface="Times New Roman" panose="02020603050405020304" pitchFamily="18" charset="0"/>
              <a:cs typeface="Times New Roman" panose="02020603050405020304" pitchFamily="18" charset="0"/>
            </a:endParaRPr>
          </a:p>
        </p:txBody>
      </p:sp>
      <p:sp>
        <p:nvSpPr>
          <p:cNvPr id="9" name="TextBox 8"/>
          <p:cNvSpPr txBox="1"/>
          <p:nvPr/>
        </p:nvSpPr>
        <p:spPr>
          <a:xfrm>
            <a:off x="3707904" y="1879426"/>
            <a:ext cx="2664296" cy="923330"/>
          </a:xfrm>
          <a:prstGeom prst="rect">
            <a:avLst/>
          </a:prstGeom>
          <a:noFill/>
        </p:spPr>
        <p:txBody>
          <a:bodyPr wrap="square" rtlCol="0">
            <a:spAutoFit/>
          </a:bodyPr>
          <a:lstStyle/>
          <a:p>
            <a:pPr marL="285750" indent="-285750">
              <a:buFont typeface="Arial" panose="020B0604020202020204" pitchFamily="34" charset="0"/>
              <a:buChar char="•"/>
            </a:pPr>
            <a:r>
              <a:rPr lang="ru-RU" b="1" dirty="0" smtClean="0">
                <a:latin typeface="Times New Roman" panose="02020603050405020304" pitchFamily="18" charset="0"/>
                <a:cs typeface="Times New Roman" panose="02020603050405020304" pitchFamily="18" charset="0"/>
              </a:rPr>
              <a:t>Дизайн</a:t>
            </a:r>
          </a:p>
          <a:p>
            <a:pPr marL="285750" indent="-285750">
              <a:buFont typeface="Arial" panose="020B0604020202020204" pitchFamily="34" charset="0"/>
              <a:buChar char="•"/>
            </a:pPr>
            <a:r>
              <a:rPr lang="ru-RU" b="1" dirty="0" smtClean="0">
                <a:latin typeface="Times New Roman" panose="02020603050405020304" pitchFamily="18" charset="0"/>
                <a:cs typeface="Times New Roman" panose="02020603050405020304" pitchFamily="18" charset="0"/>
              </a:rPr>
              <a:t>Технология</a:t>
            </a:r>
          </a:p>
          <a:p>
            <a:r>
              <a:rPr lang="ru-RU" b="1" dirty="0" smtClean="0">
                <a:latin typeface="Times New Roman" panose="02020603050405020304" pitchFamily="18" charset="0"/>
                <a:cs typeface="Times New Roman" panose="02020603050405020304" pitchFamily="18" charset="0"/>
              </a:rPr>
              <a:t>      и другие</a:t>
            </a:r>
            <a:endParaRPr lang="ru-RU" b="1" dirty="0">
              <a:latin typeface="Times New Roman" panose="02020603050405020304" pitchFamily="18" charset="0"/>
              <a:cs typeface="Times New Roman" panose="02020603050405020304" pitchFamily="18" charset="0"/>
            </a:endParaRPr>
          </a:p>
        </p:txBody>
      </p:sp>
      <p:sp>
        <p:nvSpPr>
          <p:cNvPr id="10" name="TextBox 9"/>
          <p:cNvSpPr txBox="1"/>
          <p:nvPr/>
        </p:nvSpPr>
        <p:spPr>
          <a:xfrm>
            <a:off x="5580112" y="1897940"/>
            <a:ext cx="3274630" cy="646331"/>
          </a:xfrm>
          <a:prstGeom prst="rect">
            <a:avLst/>
          </a:prstGeom>
          <a:noFill/>
        </p:spPr>
        <p:txBody>
          <a:bodyPr wrap="square" rtlCol="0">
            <a:spAutoFit/>
          </a:bodyPr>
          <a:lstStyle/>
          <a:p>
            <a:pPr marL="285750" indent="-285750">
              <a:buFont typeface="Arial" panose="020B0604020202020204" pitchFamily="34" charset="0"/>
              <a:buChar char="•"/>
            </a:pPr>
            <a:r>
              <a:rPr lang="ru-RU" b="1" dirty="0" smtClean="0">
                <a:latin typeface="Times New Roman" panose="02020603050405020304" pitchFamily="18" charset="0"/>
                <a:cs typeface="Times New Roman" panose="02020603050405020304" pitchFamily="18" charset="0"/>
              </a:rPr>
              <a:t>Искусство</a:t>
            </a:r>
          </a:p>
          <a:p>
            <a:pPr marL="285750" indent="-285750">
              <a:buFont typeface="Arial" panose="020B0604020202020204" pitchFamily="34" charset="0"/>
              <a:buChar char="•"/>
            </a:pPr>
            <a:r>
              <a:rPr lang="ru-RU" b="1" dirty="0" smtClean="0">
                <a:latin typeface="Times New Roman" panose="02020603050405020304" pitchFamily="18" charset="0"/>
                <a:cs typeface="Times New Roman" panose="02020603050405020304" pitchFamily="18" charset="0"/>
              </a:rPr>
              <a:t>История родного края</a:t>
            </a:r>
          </a:p>
        </p:txBody>
      </p:sp>
      <p:sp>
        <p:nvSpPr>
          <p:cNvPr id="11" name="Прямоугольник 10"/>
          <p:cNvSpPr/>
          <p:nvPr/>
        </p:nvSpPr>
        <p:spPr>
          <a:xfrm>
            <a:off x="-10455" y="3247578"/>
            <a:ext cx="9144000" cy="36004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2" name="TextBox 11"/>
          <p:cNvSpPr txBox="1"/>
          <p:nvPr/>
        </p:nvSpPr>
        <p:spPr>
          <a:xfrm>
            <a:off x="1835696" y="3208789"/>
            <a:ext cx="5822178" cy="400110"/>
          </a:xfrm>
          <a:prstGeom prst="rect">
            <a:avLst/>
          </a:prstGeom>
          <a:noFill/>
        </p:spPr>
        <p:txBody>
          <a:bodyPr wrap="square" rtlCol="0">
            <a:spAutoFit/>
          </a:bodyPr>
          <a:lstStyle/>
          <a:p>
            <a:pPr algn="ctr"/>
            <a:r>
              <a:rPr lang="ru-RU" sz="2000" b="1" dirty="0" smtClean="0">
                <a:solidFill>
                  <a:srgbClr val="C00000"/>
                </a:solidFill>
                <a:latin typeface="Times New Roman" panose="02020603050405020304" pitchFamily="18" charset="0"/>
                <a:cs typeface="Times New Roman" panose="02020603050405020304" pitchFamily="18" charset="0"/>
              </a:rPr>
              <a:t>5</a:t>
            </a:r>
            <a:r>
              <a:rPr lang="ru-RU" b="1" dirty="0" smtClean="0">
                <a:latin typeface="Times New Roman" panose="02020603050405020304" pitchFamily="18" charset="0"/>
                <a:cs typeface="Times New Roman" panose="02020603050405020304" pitchFamily="18" charset="0"/>
              </a:rPr>
              <a:t>. Индивидуальный проект</a:t>
            </a:r>
            <a:endParaRPr lang="ru-RU" b="1" dirty="0">
              <a:latin typeface="Times New Roman" panose="02020603050405020304" pitchFamily="18" charset="0"/>
              <a:cs typeface="Times New Roman" panose="02020603050405020304" pitchFamily="18" charset="0"/>
            </a:endParaRPr>
          </a:p>
        </p:txBody>
      </p:sp>
      <p:sp>
        <p:nvSpPr>
          <p:cNvPr id="13" name="Блок-схема: сохраненные данные 12"/>
          <p:cNvSpPr/>
          <p:nvPr/>
        </p:nvSpPr>
        <p:spPr>
          <a:xfrm>
            <a:off x="2555776" y="200075"/>
            <a:ext cx="4680520" cy="659507"/>
          </a:xfrm>
          <a:prstGeom prst="flowChartOnlineStorag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ru-RU"/>
          </a:p>
        </p:txBody>
      </p:sp>
      <p:sp>
        <p:nvSpPr>
          <p:cNvPr id="14" name="TextBox 13"/>
          <p:cNvSpPr txBox="1"/>
          <p:nvPr/>
        </p:nvSpPr>
        <p:spPr>
          <a:xfrm>
            <a:off x="2195736" y="345162"/>
            <a:ext cx="5184576" cy="369332"/>
          </a:xfrm>
          <a:prstGeom prst="rect">
            <a:avLst/>
          </a:prstGeom>
          <a:noFill/>
        </p:spPr>
        <p:txBody>
          <a:bodyPr wrap="square" rtlCol="0">
            <a:spAutoFit/>
          </a:bodyPr>
          <a:lstStyle/>
          <a:p>
            <a:pPr algn="ctr"/>
            <a:r>
              <a:rPr lang="ru-RU" b="1" dirty="0" smtClean="0">
                <a:latin typeface="Times New Roman" panose="02020603050405020304" pitchFamily="18" charset="0"/>
                <a:cs typeface="Times New Roman" panose="02020603050405020304" pitchFamily="18" charset="0"/>
              </a:rPr>
              <a:t>УЧЕБНЫЙ ПЛАН</a:t>
            </a:r>
            <a:endParaRPr lang="ru-RU" b="1" dirty="0">
              <a:latin typeface="Times New Roman" panose="02020603050405020304" pitchFamily="18" charset="0"/>
              <a:cs typeface="Times New Roman" panose="02020603050405020304" pitchFamily="18" charset="0"/>
            </a:endParaRPr>
          </a:p>
        </p:txBody>
      </p:sp>
      <p:sp>
        <p:nvSpPr>
          <p:cNvPr id="15" name="Прямоугольник 14"/>
          <p:cNvSpPr/>
          <p:nvPr/>
        </p:nvSpPr>
        <p:spPr>
          <a:xfrm>
            <a:off x="259934" y="4725144"/>
            <a:ext cx="8603222" cy="1200329"/>
          </a:xfrm>
          <a:prstGeom prst="rect">
            <a:avLst/>
          </a:prstGeom>
        </p:spPr>
        <p:txBody>
          <a:bodyPr wrap="square">
            <a:spAutoFit/>
          </a:bodyPr>
          <a:lstStyle/>
          <a:p>
            <a:pPr algn="just"/>
            <a:r>
              <a:rPr lang="ru-RU" b="1" i="1" dirty="0" smtClean="0">
                <a:solidFill>
                  <a:srgbClr val="C00000"/>
                </a:solidFill>
                <a:latin typeface="Times New Roman" panose="02020603050405020304" pitchFamily="18" charset="0"/>
                <a:cs typeface="Times New Roman" panose="02020603050405020304" pitchFamily="18" charset="0"/>
              </a:rPr>
              <a:t>Учебный </a:t>
            </a:r>
            <a:r>
              <a:rPr lang="ru-RU" b="1" i="1" dirty="0">
                <a:solidFill>
                  <a:srgbClr val="C00000"/>
                </a:solidFill>
                <a:latin typeface="Times New Roman" panose="02020603050405020304" pitchFamily="18" charset="0"/>
                <a:cs typeface="Times New Roman" panose="02020603050405020304" pitchFamily="18" charset="0"/>
              </a:rPr>
              <a:t>план профиля обучения (кроме универсального) должен содержать не менее 3(4) учебных предметов на углубленном уровне изучения из соответствующей профилю обучения предметной области и (или) смежной с ней предметной </a:t>
            </a:r>
            <a:r>
              <a:rPr lang="ru-RU" b="1" i="1" dirty="0" smtClean="0">
                <a:solidFill>
                  <a:srgbClr val="C00000"/>
                </a:solidFill>
                <a:latin typeface="Times New Roman" panose="02020603050405020304" pitchFamily="18" charset="0"/>
                <a:cs typeface="Times New Roman" panose="02020603050405020304" pitchFamily="18" charset="0"/>
              </a:rPr>
              <a:t>области.</a:t>
            </a:r>
            <a:endParaRPr lang="ru-RU" i="1" dirty="0">
              <a:solidFill>
                <a:srgbClr val="C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884181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83568" y="1700808"/>
            <a:ext cx="7543801" cy="3016086"/>
          </a:xfrm>
        </p:spPr>
        <p:txBody>
          <a:bodyPr>
            <a:normAutofit/>
          </a:bodyPr>
          <a:lstStyle/>
          <a:p>
            <a:pPr algn="ctr"/>
            <a:r>
              <a:rPr lang="ru-RU" sz="3200" b="1" dirty="0" smtClean="0"/>
              <a:t>Примерный учебный план не является нормативным документом, он носит характер учебно-методических рекомендаций</a:t>
            </a:r>
            <a:endParaRPr lang="ru-RU" sz="3200" b="1" dirty="0"/>
          </a:p>
        </p:txBody>
      </p:sp>
      <p:pic>
        <p:nvPicPr>
          <p:cNvPr id="4" name="Picture 2" descr="C:\Users\Лиля\Pictures\Логотип НТФ ИРО.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504" y="116632"/>
            <a:ext cx="714375" cy="742950"/>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descr="http://sfedu-tgn.ru/Images/uchPlan.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48064" y="4149080"/>
            <a:ext cx="3545248" cy="2334483"/>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
        <p:nvSpPr>
          <p:cNvPr id="7" name="Заголовок 1"/>
          <p:cNvSpPr>
            <a:spLocks noGrp="1"/>
          </p:cNvSpPr>
          <p:nvPr>
            <p:ph type="title"/>
          </p:nvPr>
        </p:nvSpPr>
        <p:spPr>
          <a:xfrm>
            <a:off x="683568" y="104148"/>
            <a:ext cx="8229600" cy="1143000"/>
          </a:xfrm>
        </p:spPr>
        <p:txBody>
          <a:bodyPr>
            <a:normAutofit/>
          </a:bodyPr>
          <a:lstStyle/>
          <a:p>
            <a:pPr algn="ctr"/>
            <a:r>
              <a:rPr lang="ru-RU" sz="2800" b="1" dirty="0" smtClean="0">
                <a:solidFill>
                  <a:srgbClr val="C00000"/>
                </a:solidFill>
                <a:latin typeface="Times New Roman" panose="02020603050405020304" pitchFamily="18" charset="0"/>
                <a:cs typeface="Times New Roman" panose="02020603050405020304" pitchFamily="18" charset="0"/>
              </a:rPr>
              <a:t>Подходы к проектированию учебного плана</a:t>
            </a:r>
            <a:endParaRPr lang="ru-RU" sz="2800" b="1" dirty="0">
              <a:solidFill>
                <a:srgbClr val="C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892901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21879" y="1556792"/>
            <a:ext cx="7543801" cy="3232083"/>
          </a:xfrm>
        </p:spPr>
        <p:txBody>
          <a:bodyPr>
            <a:normAutofit/>
          </a:bodyPr>
          <a:lstStyle/>
          <a:p>
            <a:pPr algn="ctr"/>
            <a:r>
              <a:rPr lang="ru-RU" sz="3200" b="1" dirty="0" smtClean="0"/>
              <a:t>Мы предлагаем проектировать учебный план из расчета общего количества часов на 2 года обучения</a:t>
            </a:r>
            <a:endParaRPr lang="ru-RU" sz="3200" b="1" dirty="0"/>
          </a:p>
        </p:txBody>
      </p:sp>
      <p:pic>
        <p:nvPicPr>
          <p:cNvPr id="4" name="Picture 2" descr="C:\Users\Лиля\Pictures\Логотип НТФ ИРО.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504" y="116632"/>
            <a:ext cx="714375" cy="742950"/>
          </a:xfrm>
          <a:prstGeom prst="rect">
            <a:avLst/>
          </a:prstGeom>
          <a:noFill/>
          <a:extLst>
            <a:ext uri="{909E8E84-426E-40DD-AFC4-6F175D3DCCD1}">
              <a14:hiddenFill xmlns:a14="http://schemas.microsoft.com/office/drawing/2010/main">
                <a:solidFill>
                  <a:srgbClr val="FFFFFF"/>
                </a:solidFill>
              </a14:hiddenFill>
            </a:ext>
          </a:extLst>
        </p:spPr>
      </p:pic>
      <p:sp>
        <p:nvSpPr>
          <p:cNvPr id="6" name="Заголовок 1"/>
          <p:cNvSpPr txBox="1">
            <a:spLocks/>
          </p:cNvSpPr>
          <p:nvPr/>
        </p:nvSpPr>
        <p:spPr>
          <a:xfrm>
            <a:off x="683568" y="104148"/>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2800" b="1" smtClean="0">
                <a:solidFill>
                  <a:srgbClr val="C00000"/>
                </a:solidFill>
                <a:latin typeface="Times New Roman" panose="02020603050405020304" pitchFamily="18" charset="0"/>
                <a:cs typeface="Times New Roman" panose="02020603050405020304" pitchFamily="18" charset="0"/>
              </a:rPr>
              <a:t>Подходы к проектированию учебного плана</a:t>
            </a:r>
            <a:endParaRPr lang="ru-RU" sz="2800" b="1" dirty="0">
              <a:solidFill>
                <a:srgbClr val="C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987639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795104" y="1988840"/>
            <a:ext cx="7543801" cy="3016086"/>
          </a:xfrm>
        </p:spPr>
        <p:txBody>
          <a:bodyPr>
            <a:normAutofit/>
          </a:bodyPr>
          <a:lstStyle/>
          <a:p>
            <a:pPr algn="ctr"/>
            <a:r>
              <a:rPr lang="ru-RU" sz="3200" b="1" dirty="0" smtClean="0"/>
              <a:t>Отправной точкой для проектирования учебного плана служит не количество часов на изучение предмета, а результаты, которых необходимо достичь</a:t>
            </a:r>
            <a:endParaRPr lang="ru-RU" sz="3200" b="1" dirty="0"/>
          </a:p>
        </p:txBody>
      </p:sp>
      <p:pic>
        <p:nvPicPr>
          <p:cNvPr id="4" name="Picture 2" descr="C:\Users\Лиля\Pictures\Логотип НТФ ИРО.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504" y="116632"/>
            <a:ext cx="714375" cy="742950"/>
          </a:xfrm>
          <a:prstGeom prst="rect">
            <a:avLst/>
          </a:prstGeom>
          <a:noFill/>
          <a:extLst>
            <a:ext uri="{909E8E84-426E-40DD-AFC4-6F175D3DCCD1}">
              <a14:hiddenFill xmlns:a14="http://schemas.microsoft.com/office/drawing/2010/main">
                <a:solidFill>
                  <a:srgbClr val="FFFFFF"/>
                </a:solidFill>
              </a14:hiddenFill>
            </a:ext>
          </a:extLst>
        </p:spPr>
      </p:pic>
      <p:sp>
        <p:nvSpPr>
          <p:cNvPr id="6" name="Заголовок 1"/>
          <p:cNvSpPr txBox="1">
            <a:spLocks/>
          </p:cNvSpPr>
          <p:nvPr/>
        </p:nvSpPr>
        <p:spPr>
          <a:xfrm>
            <a:off x="683568" y="104148"/>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ru-RU" sz="2800" b="1" smtClean="0">
                <a:solidFill>
                  <a:srgbClr val="C00000"/>
                </a:solidFill>
                <a:latin typeface="Times New Roman" panose="02020603050405020304" pitchFamily="18" charset="0"/>
                <a:cs typeface="Times New Roman" panose="02020603050405020304" pitchFamily="18" charset="0"/>
              </a:rPr>
              <a:t>Подходы к проектированию учебного плана</a:t>
            </a:r>
            <a:endParaRPr lang="ru-RU" sz="2800" b="1" dirty="0">
              <a:solidFill>
                <a:srgbClr val="C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659804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3568" y="104148"/>
            <a:ext cx="8229600" cy="1143000"/>
          </a:xfrm>
        </p:spPr>
        <p:txBody>
          <a:bodyPr>
            <a:normAutofit/>
          </a:bodyPr>
          <a:lstStyle/>
          <a:p>
            <a:pPr algn="ctr"/>
            <a:r>
              <a:rPr lang="ru-RU" sz="2800" b="1" dirty="0" smtClean="0">
                <a:solidFill>
                  <a:srgbClr val="C00000"/>
                </a:solidFill>
                <a:latin typeface="Times New Roman" panose="02020603050405020304" pitchFamily="18" charset="0"/>
                <a:cs typeface="Times New Roman" panose="02020603050405020304" pitchFamily="18" charset="0"/>
              </a:rPr>
              <a:t>Подходы к проектированию учебного плана</a:t>
            </a:r>
            <a:endParaRPr lang="ru-RU" sz="2800" b="1" dirty="0">
              <a:solidFill>
                <a:srgbClr val="C00000"/>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797329" y="2179322"/>
            <a:ext cx="7543801" cy="3664077"/>
          </a:xfrm>
        </p:spPr>
        <p:txBody>
          <a:bodyPr>
            <a:normAutofit/>
          </a:bodyPr>
          <a:lstStyle/>
          <a:p>
            <a:pPr algn="ctr"/>
            <a:r>
              <a:rPr lang="ru-RU" sz="2800" b="1" dirty="0" smtClean="0">
                <a:latin typeface="Times New Roman" panose="02020603050405020304" pitchFamily="18" charset="0"/>
                <a:cs typeface="Times New Roman" panose="02020603050405020304" pitchFamily="18" charset="0"/>
              </a:rPr>
              <a:t>Индивидуальные учебные планы</a:t>
            </a:r>
          </a:p>
          <a:p>
            <a:pPr algn="ctr"/>
            <a:endParaRPr lang="ru-RU" sz="2800" b="1" dirty="0" smtClean="0">
              <a:latin typeface="Times New Roman" panose="02020603050405020304" pitchFamily="18" charset="0"/>
              <a:cs typeface="Times New Roman" panose="02020603050405020304" pitchFamily="18" charset="0"/>
            </a:endParaRPr>
          </a:p>
          <a:p>
            <a:pPr algn="ctr"/>
            <a:r>
              <a:rPr lang="ru-RU" sz="2800" b="1" dirty="0" smtClean="0">
                <a:latin typeface="Times New Roman" panose="02020603050405020304" pitchFamily="18" charset="0"/>
                <a:cs typeface="Times New Roman" panose="02020603050405020304" pitchFamily="18" charset="0"/>
              </a:rPr>
              <a:t>Групповые учебные планы</a:t>
            </a:r>
          </a:p>
          <a:p>
            <a:pPr algn="ctr"/>
            <a:endParaRPr lang="ru-RU" sz="2800" b="1" dirty="0" smtClean="0">
              <a:latin typeface="Times New Roman" panose="02020603050405020304" pitchFamily="18" charset="0"/>
              <a:cs typeface="Times New Roman" panose="02020603050405020304" pitchFamily="18" charset="0"/>
            </a:endParaRPr>
          </a:p>
          <a:p>
            <a:pPr algn="ctr"/>
            <a:r>
              <a:rPr lang="ru-RU" sz="2800" b="1" dirty="0" smtClean="0">
                <a:latin typeface="Times New Roman" panose="02020603050405020304" pitchFamily="18" charset="0"/>
                <a:cs typeface="Times New Roman" panose="02020603050405020304" pitchFamily="18" charset="0"/>
              </a:rPr>
              <a:t>Учебные планы профилей</a:t>
            </a:r>
          </a:p>
          <a:p>
            <a:pPr algn="ctr"/>
            <a:endParaRPr lang="ru-RU" sz="2800" b="1" dirty="0">
              <a:latin typeface="Times New Roman" panose="02020603050405020304" pitchFamily="18" charset="0"/>
              <a:cs typeface="Times New Roman" panose="02020603050405020304" pitchFamily="18" charset="0"/>
            </a:endParaRPr>
          </a:p>
          <a:p>
            <a:pPr algn="ctr"/>
            <a:r>
              <a:rPr lang="ru-RU" sz="2800" b="1" dirty="0" smtClean="0">
                <a:latin typeface="Times New Roman" panose="02020603050405020304" pitchFamily="18" charset="0"/>
                <a:cs typeface="Times New Roman" panose="02020603050405020304" pitchFamily="18" charset="0"/>
              </a:rPr>
              <a:t>Учебный план школы</a:t>
            </a:r>
          </a:p>
          <a:p>
            <a:pPr algn="ctr"/>
            <a:endParaRPr lang="ru-RU" sz="2800" b="1" dirty="0">
              <a:latin typeface="Times New Roman" panose="02020603050405020304" pitchFamily="18" charset="0"/>
              <a:cs typeface="Times New Roman" panose="02020603050405020304" pitchFamily="18" charset="0"/>
            </a:endParaRPr>
          </a:p>
        </p:txBody>
      </p:sp>
      <p:cxnSp>
        <p:nvCxnSpPr>
          <p:cNvPr id="9" name="Прямая со стрелкой 8"/>
          <p:cNvCxnSpPr/>
          <p:nvPr/>
        </p:nvCxnSpPr>
        <p:spPr>
          <a:xfrm>
            <a:off x="4572000" y="2781009"/>
            <a:ext cx="0" cy="431994"/>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12" name="Прямая со стрелкой 11"/>
          <p:cNvCxnSpPr/>
          <p:nvPr/>
        </p:nvCxnSpPr>
        <p:spPr>
          <a:xfrm>
            <a:off x="4572000" y="3788995"/>
            <a:ext cx="0" cy="359995"/>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20" name="Прямая со стрелкой 19"/>
          <p:cNvCxnSpPr/>
          <p:nvPr/>
        </p:nvCxnSpPr>
        <p:spPr>
          <a:xfrm flipH="1">
            <a:off x="4572000" y="4940979"/>
            <a:ext cx="1" cy="359995"/>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pic>
        <p:nvPicPr>
          <p:cNvPr id="7" name="Picture 2" descr="C:\Users\Лиля\Pictures\Логотип НТФ ИРО.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504" y="116632"/>
            <a:ext cx="714375" cy="7429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526719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3568" y="104148"/>
            <a:ext cx="8229600" cy="876580"/>
          </a:xfrm>
        </p:spPr>
        <p:txBody>
          <a:bodyPr>
            <a:normAutofit/>
          </a:bodyPr>
          <a:lstStyle/>
          <a:p>
            <a:pPr algn="ctr"/>
            <a:r>
              <a:rPr lang="ru-RU" sz="2800" b="1" dirty="0" smtClean="0">
                <a:solidFill>
                  <a:srgbClr val="C00000"/>
                </a:solidFill>
                <a:latin typeface="Times New Roman" panose="02020603050405020304" pitchFamily="18" charset="0"/>
                <a:cs typeface="Times New Roman" panose="02020603050405020304" pitchFamily="18" charset="0"/>
              </a:rPr>
              <a:t>Формирование учебного плана профиля</a:t>
            </a:r>
            <a:endParaRPr lang="ru-RU" sz="2800" b="1" dirty="0">
              <a:solidFill>
                <a:srgbClr val="C00000"/>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251520" y="1052736"/>
            <a:ext cx="8568952" cy="5400600"/>
          </a:xfrm>
        </p:spPr>
        <p:txBody>
          <a:bodyPr>
            <a:noAutofit/>
          </a:bodyPr>
          <a:lstStyle/>
          <a:p>
            <a:pPr>
              <a:buAutoNum type="arabicPeriod"/>
            </a:pPr>
            <a:r>
              <a:rPr lang="ru-RU" sz="1600" dirty="0" smtClean="0">
                <a:latin typeface="Times New Roman" panose="02020603050405020304" pitchFamily="18" charset="0"/>
                <a:cs typeface="Times New Roman" panose="02020603050405020304" pitchFamily="18" charset="0"/>
              </a:rPr>
              <a:t>Определить </a:t>
            </a:r>
            <a:r>
              <a:rPr lang="ru-RU" sz="1600" dirty="0">
                <a:latin typeface="Times New Roman" panose="02020603050405020304" pitchFamily="18" charset="0"/>
                <a:cs typeface="Times New Roman" panose="02020603050405020304" pitchFamily="18" charset="0"/>
              </a:rPr>
              <a:t>профиль обучения. </a:t>
            </a:r>
            <a:endParaRPr lang="ru-RU" sz="1600" dirty="0" smtClean="0">
              <a:latin typeface="Times New Roman" panose="02020603050405020304" pitchFamily="18" charset="0"/>
              <a:cs typeface="Times New Roman" panose="02020603050405020304" pitchFamily="18" charset="0"/>
            </a:endParaRPr>
          </a:p>
          <a:p>
            <a:pPr>
              <a:buAutoNum type="arabicPeriod"/>
            </a:pPr>
            <a:endParaRPr lang="ru-RU" sz="1600" dirty="0">
              <a:latin typeface="Times New Roman" panose="02020603050405020304" pitchFamily="18" charset="0"/>
              <a:cs typeface="Times New Roman" panose="02020603050405020304" pitchFamily="18" charset="0"/>
            </a:endParaRPr>
          </a:p>
          <a:p>
            <a:pPr marL="0" indent="0">
              <a:buNone/>
            </a:pPr>
            <a:r>
              <a:rPr lang="ru-RU" sz="1600" dirty="0">
                <a:latin typeface="Times New Roman" panose="02020603050405020304" pitchFamily="18" charset="0"/>
                <a:cs typeface="Times New Roman" panose="02020603050405020304" pitchFamily="18" charset="0"/>
              </a:rPr>
              <a:t>2. Выбрать из перечня обязательные, общие для всех профилей, предметы на базовом уровне, не менее одного предмета из каждой предметной области. Для всех профилей, кроме универсального, включить в план не менее 3 учебных предметов на углубленном уровне, которые будут определять направленность образования в данном профиле</a:t>
            </a:r>
            <a:r>
              <a:rPr lang="ru-RU" sz="1600" i="1" dirty="0">
                <a:latin typeface="Times New Roman" panose="02020603050405020304" pitchFamily="18" charset="0"/>
                <a:cs typeface="Times New Roman" panose="02020603050405020304" pitchFamily="18" charset="0"/>
              </a:rPr>
              <a:t>. </a:t>
            </a:r>
            <a:endParaRPr lang="ru-RU" sz="1600" i="1" dirty="0" smtClean="0">
              <a:latin typeface="Times New Roman" panose="02020603050405020304" pitchFamily="18" charset="0"/>
              <a:cs typeface="Times New Roman" panose="02020603050405020304" pitchFamily="18" charset="0"/>
            </a:endParaRPr>
          </a:p>
          <a:p>
            <a:pPr marL="0" indent="0">
              <a:buNone/>
            </a:pPr>
            <a:endParaRPr lang="ru-RU" sz="1600" dirty="0">
              <a:latin typeface="Times New Roman" panose="02020603050405020304" pitchFamily="18" charset="0"/>
              <a:cs typeface="Times New Roman" panose="02020603050405020304" pitchFamily="18" charset="0"/>
            </a:endParaRPr>
          </a:p>
          <a:p>
            <a:pPr marL="0" indent="0">
              <a:buNone/>
            </a:pPr>
            <a:r>
              <a:rPr lang="ru-RU" sz="1600" dirty="0">
                <a:latin typeface="Times New Roman" panose="02020603050405020304" pitchFamily="18" charset="0"/>
                <a:cs typeface="Times New Roman" panose="02020603050405020304" pitchFamily="18" charset="0"/>
              </a:rPr>
              <a:t>3. Дополнить учебный план индивидуальным(и) проектом(</a:t>
            </a:r>
            <a:r>
              <a:rPr lang="ru-RU" sz="1600" dirty="0" err="1">
                <a:latin typeface="Times New Roman" panose="02020603050405020304" pitchFamily="18" charset="0"/>
                <a:cs typeface="Times New Roman" panose="02020603050405020304" pitchFamily="18" charset="0"/>
              </a:rPr>
              <a:t>ами</a:t>
            </a:r>
            <a:r>
              <a:rPr lang="ru-RU" sz="1600" dirty="0">
                <a:latin typeface="Times New Roman" panose="02020603050405020304" pitchFamily="18" charset="0"/>
                <a:cs typeface="Times New Roman" panose="02020603050405020304" pitchFamily="18" charset="0"/>
              </a:rPr>
              <a:t>). </a:t>
            </a:r>
            <a:endParaRPr lang="ru-RU" sz="1600" dirty="0" smtClean="0">
              <a:latin typeface="Times New Roman" panose="02020603050405020304" pitchFamily="18" charset="0"/>
              <a:cs typeface="Times New Roman" panose="02020603050405020304" pitchFamily="18" charset="0"/>
            </a:endParaRPr>
          </a:p>
          <a:p>
            <a:pPr marL="0" indent="0">
              <a:buNone/>
            </a:pPr>
            <a:endParaRPr lang="ru-RU" sz="1600" dirty="0">
              <a:latin typeface="Times New Roman" panose="02020603050405020304" pitchFamily="18" charset="0"/>
              <a:cs typeface="Times New Roman" panose="02020603050405020304" pitchFamily="18" charset="0"/>
            </a:endParaRPr>
          </a:p>
          <a:p>
            <a:pPr marL="0" indent="0">
              <a:buNone/>
            </a:pPr>
            <a:r>
              <a:rPr lang="ru-RU" sz="1600" dirty="0">
                <a:latin typeface="Times New Roman" panose="02020603050405020304" pitchFamily="18" charset="0"/>
                <a:cs typeface="Times New Roman" panose="02020603050405020304" pitchFamily="18" charset="0"/>
              </a:rPr>
              <a:t>4. Подсчитать суммарное число часов, отводимых на изучение учебных предметов, выбранных в п. п. 2 и 3. Если полученное число часов меньше времени (2170 часов), предусмотренного Стандартом, то можно дополнить учебный план профиля еще каким-либо предметом (предметами) на базовом или углубленном уровне либо изменить количество часов на изучение выбранных предметов, завершить формирование учебного плана профиля факультативными и элективными курсами. </a:t>
            </a:r>
            <a:endParaRPr lang="ru-RU" sz="1600" dirty="0" smtClean="0">
              <a:latin typeface="Times New Roman" panose="02020603050405020304" pitchFamily="18" charset="0"/>
              <a:cs typeface="Times New Roman" panose="02020603050405020304" pitchFamily="18" charset="0"/>
            </a:endParaRPr>
          </a:p>
          <a:p>
            <a:pPr marL="0" indent="0">
              <a:buNone/>
            </a:pPr>
            <a:endParaRPr lang="ru-RU" sz="1600" dirty="0">
              <a:latin typeface="Times New Roman" panose="02020603050405020304" pitchFamily="18" charset="0"/>
              <a:cs typeface="Times New Roman" panose="02020603050405020304" pitchFamily="18" charset="0"/>
            </a:endParaRPr>
          </a:p>
          <a:p>
            <a:pPr marL="0" indent="0">
              <a:buNone/>
            </a:pPr>
            <a:r>
              <a:rPr lang="ru-RU" sz="1600" dirty="0">
                <a:latin typeface="Times New Roman" panose="02020603050405020304" pitchFamily="18" charset="0"/>
                <a:cs typeface="Times New Roman" panose="02020603050405020304" pitchFamily="18" charset="0"/>
              </a:rPr>
              <a:t>5. Если суммарное число часов больше минимального числа часов, но меньше максимально допустимого (2590 часов), то образовательная организация может завершить формирование учебного плана или увеличить количество часов на изучение отдельных предметов или включить в план другие курсы по выбору учащегося. </a:t>
            </a:r>
            <a:endParaRPr lang="ru-RU" sz="1600" b="1" dirty="0">
              <a:latin typeface="Times New Roman" panose="02020603050405020304" pitchFamily="18" charset="0"/>
              <a:cs typeface="Times New Roman" panose="02020603050405020304" pitchFamily="18" charset="0"/>
            </a:endParaRPr>
          </a:p>
        </p:txBody>
      </p:sp>
      <p:pic>
        <p:nvPicPr>
          <p:cNvPr id="7" name="Picture 2" descr="C:\Users\Лиля\Pictures\Логотип НТФ ИРО.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504" y="116632"/>
            <a:ext cx="714375" cy="7429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8978665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Таблица 2"/>
          <p:cNvGraphicFramePr>
            <a:graphicFrameLocks noGrp="1"/>
          </p:cNvGraphicFramePr>
          <p:nvPr>
            <p:extLst>
              <p:ext uri="{D42A27DB-BD31-4B8C-83A1-F6EECF244321}">
                <p14:modId xmlns:p14="http://schemas.microsoft.com/office/powerpoint/2010/main" val="687119339"/>
              </p:ext>
            </p:extLst>
          </p:nvPr>
        </p:nvGraphicFramePr>
        <p:xfrm>
          <a:off x="77788" y="-1"/>
          <a:ext cx="8988425" cy="6488749"/>
        </p:xfrm>
        <a:graphic>
          <a:graphicData uri="http://schemas.openxmlformats.org/drawingml/2006/table">
            <a:tbl>
              <a:tblPr/>
              <a:tblGrid>
                <a:gridCol w="2252662"/>
                <a:gridCol w="5821363"/>
                <a:gridCol w="503237"/>
                <a:gridCol w="411163"/>
              </a:tblGrid>
              <a:tr h="610328">
                <a:tc>
                  <a:txBody>
                    <a:bodyPr/>
                    <a:lstStyle>
                      <a:lvl1pPr>
                        <a:lnSpc>
                          <a:spcPct val="90000"/>
                        </a:lnSpc>
                        <a:spcBef>
                          <a:spcPts val="1000"/>
                        </a:spcBef>
                        <a:buFont typeface="Arial" panose="020B0604020202020204" pitchFamily="34" charset="0"/>
                        <a:defRPr sz="24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defRPr sz="20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defRPr>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defRPr sz="16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defRPr sz="1600">
                          <a:solidFill>
                            <a:schemeClr val="tx1"/>
                          </a:solidFill>
                          <a:latin typeface="Calibri" panose="020F0502020204030204" pitchFamily="34" charset="0"/>
                        </a:defRPr>
                      </a:lvl5pPr>
                      <a:lvl6pPr marL="25146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6pPr>
                      <a:lvl7pPr marL="29718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7pPr>
                      <a:lvl8pPr marL="34290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8pPr>
                      <a:lvl9pPr marL="38862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6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Филология</a:t>
                      </a:r>
                      <a:endParaRPr kumimoji="0" lang="ru-RU" altLang="ru-RU" sz="1600" b="1" i="0" u="none" strike="noStrike" cap="none" normalizeH="0" baseline="0" dirty="0" smtClean="0">
                        <a:ln>
                          <a:noFill/>
                        </a:ln>
                        <a:solidFill>
                          <a:schemeClr val="tx1"/>
                        </a:solidFill>
                        <a:effectLst/>
                        <a:latin typeface="Calibri" panose="020F0502020204030204"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285750" indent="-285750">
                        <a:lnSpc>
                          <a:spcPct val="90000"/>
                        </a:lnSpc>
                        <a:spcBef>
                          <a:spcPts val="1000"/>
                        </a:spcBef>
                        <a:buFont typeface="Arial" panose="020B0604020202020204" pitchFamily="34" charset="0"/>
                        <a:tabLst>
                          <a:tab pos="800100" algn="l"/>
                        </a:tabLst>
                        <a:defRPr sz="24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tabLst>
                          <a:tab pos="800100" algn="l"/>
                        </a:tabLst>
                        <a:defRPr sz="20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tabLst>
                          <a:tab pos="800100" algn="l"/>
                        </a:tabLst>
                        <a:defRPr>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tabLst>
                          <a:tab pos="800100" algn="l"/>
                        </a:tabLst>
                        <a:defRPr sz="16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tabLst>
                          <a:tab pos="800100" algn="l"/>
                        </a:tabLst>
                        <a:defRPr sz="1600">
                          <a:solidFill>
                            <a:schemeClr val="tx1"/>
                          </a:solidFill>
                          <a:latin typeface="Calibri" panose="020F0502020204030204" pitchFamily="34" charset="0"/>
                        </a:defRPr>
                      </a:lvl5pPr>
                      <a:lvl6pPr marL="2514600" indent="-228600" fontAlgn="base">
                        <a:lnSpc>
                          <a:spcPct val="90000"/>
                        </a:lnSpc>
                        <a:spcBef>
                          <a:spcPts val="500"/>
                        </a:spcBef>
                        <a:spcAft>
                          <a:spcPct val="0"/>
                        </a:spcAft>
                        <a:buFont typeface="Arial" panose="020B0604020202020204" pitchFamily="34" charset="0"/>
                        <a:tabLst>
                          <a:tab pos="800100" algn="l"/>
                        </a:tabLst>
                        <a:defRPr sz="1600">
                          <a:solidFill>
                            <a:schemeClr val="tx1"/>
                          </a:solidFill>
                          <a:latin typeface="Calibri" panose="020F0502020204030204" pitchFamily="34" charset="0"/>
                        </a:defRPr>
                      </a:lvl6pPr>
                      <a:lvl7pPr marL="2971800" indent="-228600" fontAlgn="base">
                        <a:lnSpc>
                          <a:spcPct val="90000"/>
                        </a:lnSpc>
                        <a:spcBef>
                          <a:spcPts val="500"/>
                        </a:spcBef>
                        <a:spcAft>
                          <a:spcPct val="0"/>
                        </a:spcAft>
                        <a:buFont typeface="Arial" panose="020B0604020202020204" pitchFamily="34" charset="0"/>
                        <a:tabLst>
                          <a:tab pos="800100" algn="l"/>
                        </a:tabLst>
                        <a:defRPr sz="1600">
                          <a:solidFill>
                            <a:schemeClr val="tx1"/>
                          </a:solidFill>
                          <a:latin typeface="Calibri" panose="020F0502020204030204" pitchFamily="34" charset="0"/>
                        </a:defRPr>
                      </a:lvl7pPr>
                      <a:lvl8pPr marL="3429000" indent="-228600" fontAlgn="base">
                        <a:lnSpc>
                          <a:spcPct val="90000"/>
                        </a:lnSpc>
                        <a:spcBef>
                          <a:spcPts val="500"/>
                        </a:spcBef>
                        <a:spcAft>
                          <a:spcPct val="0"/>
                        </a:spcAft>
                        <a:buFont typeface="Arial" panose="020B0604020202020204" pitchFamily="34" charset="0"/>
                        <a:tabLst>
                          <a:tab pos="800100" algn="l"/>
                        </a:tabLst>
                        <a:defRPr sz="1600">
                          <a:solidFill>
                            <a:schemeClr val="tx1"/>
                          </a:solidFill>
                          <a:latin typeface="Calibri" panose="020F0502020204030204" pitchFamily="34" charset="0"/>
                        </a:defRPr>
                      </a:lvl8pPr>
                      <a:lvl9pPr marL="3886200" indent="-228600" fontAlgn="base">
                        <a:lnSpc>
                          <a:spcPct val="90000"/>
                        </a:lnSpc>
                        <a:spcBef>
                          <a:spcPts val="500"/>
                        </a:spcBef>
                        <a:spcAft>
                          <a:spcPct val="0"/>
                        </a:spcAft>
                        <a:buFont typeface="Arial" panose="020B0604020202020204" pitchFamily="34" charset="0"/>
                        <a:tabLst>
                          <a:tab pos="800100" algn="l"/>
                        </a:tabLst>
                        <a:defRPr sz="1600">
                          <a:solidFill>
                            <a:schemeClr val="tx1"/>
                          </a:solidFill>
                          <a:latin typeface="Calibri" panose="020F0502020204030204" pitchFamily="34" charset="0"/>
                        </a:defRPr>
                      </a:lvl9pPr>
                    </a:lstStyle>
                    <a:p>
                      <a:pPr marL="285750" marR="0" lvl="0" indent="-285750" algn="just" defTabSz="914400" rtl="0" eaLnBrk="1" fontAlgn="base" latinLnBrk="0" hangingPunct="1">
                        <a:lnSpc>
                          <a:spcPct val="100000"/>
                        </a:lnSpc>
                        <a:spcBef>
                          <a:spcPct val="0"/>
                        </a:spcBef>
                        <a:spcAft>
                          <a:spcPct val="0"/>
                        </a:spcAft>
                        <a:buClrTx/>
                        <a:buSzTx/>
                        <a:buFont typeface="Arial" panose="020B0604020202020204" pitchFamily="34" charset="0"/>
                        <a:buChar char="•"/>
                        <a:tabLst>
                          <a:tab pos="800100" algn="l"/>
                        </a:tabLst>
                      </a:pPr>
                      <a:r>
                        <a:rPr kumimoji="0" lang="ru-RU" altLang="ru-RU"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«Русский язык и литература»;</a:t>
                      </a:r>
                    </a:p>
                    <a:p>
                      <a:pPr marL="285750" marR="0" lvl="0" indent="-285750" algn="just" defTabSz="914400" rtl="0" eaLnBrk="1" fontAlgn="base" latinLnBrk="0" hangingPunct="1">
                        <a:lnSpc>
                          <a:spcPct val="100000"/>
                        </a:lnSpc>
                        <a:spcBef>
                          <a:spcPct val="0"/>
                        </a:spcBef>
                        <a:spcAft>
                          <a:spcPct val="0"/>
                        </a:spcAft>
                        <a:buClrTx/>
                        <a:buSzTx/>
                        <a:buFont typeface="Arial" panose="020B0604020202020204" pitchFamily="34" charset="0"/>
                        <a:buChar char="•"/>
                        <a:tabLst>
                          <a:tab pos="800100" algn="l"/>
                        </a:tabLst>
                      </a:pPr>
                      <a:r>
                        <a:rPr kumimoji="0" lang="ru-RU" altLang="ru-RU"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«Родной (нерусский) язык и литература».</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nSpc>
                          <a:spcPct val="90000"/>
                        </a:lnSpc>
                        <a:spcBef>
                          <a:spcPts val="1000"/>
                        </a:spcBef>
                        <a:buFont typeface="Arial" panose="020B0604020202020204" pitchFamily="34" charset="0"/>
                        <a:defRPr sz="24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defRPr sz="20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defRPr>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defRPr sz="16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defRPr sz="1600">
                          <a:solidFill>
                            <a:schemeClr val="tx1"/>
                          </a:solidFill>
                          <a:latin typeface="Calibri" panose="020F0502020204030204" pitchFamily="34" charset="0"/>
                        </a:defRPr>
                      </a:lvl5pPr>
                      <a:lvl6pPr marL="25146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6pPr>
                      <a:lvl7pPr marL="29718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7pPr>
                      <a:lvl8pPr marL="34290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8pPr>
                      <a:lvl9pPr marL="38862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tabLst/>
                      </a:pPr>
                      <a:r>
                        <a:rPr kumimoji="0" lang="ru-RU" altLang="ru-RU" sz="20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Б</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lumMod val="75000"/>
                      </a:schemeClr>
                    </a:solidFill>
                  </a:tcPr>
                </a:tc>
                <a:tc>
                  <a:txBody>
                    <a:bodyPr/>
                    <a:lstStyle>
                      <a:lvl1pPr>
                        <a:lnSpc>
                          <a:spcPct val="90000"/>
                        </a:lnSpc>
                        <a:spcBef>
                          <a:spcPts val="1000"/>
                        </a:spcBef>
                        <a:buFont typeface="Arial" panose="020B0604020202020204" pitchFamily="34" charset="0"/>
                        <a:defRPr sz="24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defRPr sz="20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defRPr>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defRPr sz="16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defRPr sz="1600">
                          <a:solidFill>
                            <a:schemeClr val="tx1"/>
                          </a:solidFill>
                          <a:latin typeface="Calibri" panose="020F0502020204030204" pitchFamily="34" charset="0"/>
                        </a:defRPr>
                      </a:lvl5pPr>
                      <a:lvl6pPr marL="25146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6pPr>
                      <a:lvl7pPr marL="29718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7pPr>
                      <a:lvl8pPr marL="34290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8pPr>
                      <a:lvl9pPr marL="38862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tabLst/>
                      </a:pPr>
                      <a:r>
                        <a:rPr kumimoji="0" lang="ru-RU" altLang="ru-RU" sz="20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У</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40000"/>
                        <a:lumOff val="60000"/>
                      </a:schemeClr>
                    </a:solidFill>
                  </a:tcPr>
                </a:tc>
              </a:tr>
              <a:tr h="867308">
                <a:tc>
                  <a:txBody>
                    <a:bodyPr/>
                    <a:lstStyle>
                      <a:lvl1pPr>
                        <a:lnSpc>
                          <a:spcPct val="90000"/>
                        </a:lnSpc>
                        <a:spcBef>
                          <a:spcPts val="1000"/>
                        </a:spcBef>
                        <a:buFont typeface="Arial" panose="020B0604020202020204" pitchFamily="34" charset="0"/>
                        <a:defRPr sz="24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defRPr sz="20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defRPr>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defRPr sz="16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defRPr sz="1600">
                          <a:solidFill>
                            <a:schemeClr val="tx1"/>
                          </a:solidFill>
                          <a:latin typeface="Calibri" panose="020F0502020204030204" pitchFamily="34" charset="0"/>
                        </a:defRPr>
                      </a:lvl5pPr>
                      <a:lvl6pPr marL="25146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6pPr>
                      <a:lvl7pPr marL="29718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7pPr>
                      <a:lvl8pPr marL="34290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8pPr>
                      <a:lvl9pPr marL="38862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6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Иностранные языки</a:t>
                      </a:r>
                      <a:endParaRPr kumimoji="0" lang="ru-RU" altLang="ru-RU" sz="1600" b="1" i="0" u="none" strike="noStrike" cap="none" normalizeH="0" baseline="0" dirty="0" smtClean="0">
                        <a:ln>
                          <a:noFill/>
                        </a:ln>
                        <a:solidFill>
                          <a:schemeClr val="tx1"/>
                        </a:solidFill>
                        <a:effectLst/>
                        <a:latin typeface="Calibri" panose="020F0502020204030204"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285750" indent="-285750">
                        <a:lnSpc>
                          <a:spcPct val="90000"/>
                        </a:lnSpc>
                        <a:spcBef>
                          <a:spcPts val="1000"/>
                        </a:spcBef>
                        <a:buFont typeface="Arial" panose="020B0604020202020204" pitchFamily="34" charset="0"/>
                        <a:tabLst>
                          <a:tab pos="800100" algn="l"/>
                        </a:tabLst>
                        <a:defRPr sz="24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tabLst>
                          <a:tab pos="800100" algn="l"/>
                        </a:tabLst>
                        <a:defRPr sz="20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tabLst>
                          <a:tab pos="800100" algn="l"/>
                        </a:tabLst>
                        <a:defRPr>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tabLst>
                          <a:tab pos="800100" algn="l"/>
                        </a:tabLst>
                        <a:defRPr sz="16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tabLst>
                          <a:tab pos="800100" algn="l"/>
                        </a:tabLst>
                        <a:defRPr sz="1600">
                          <a:solidFill>
                            <a:schemeClr val="tx1"/>
                          </a:solidFill>
                          <a:latin typeface="Calibri" panose="020F0502020204030204" pitchFamily="34" charset="0"/>
                        </a:defRPr>
                      </a:lvl5pPr>
                      <a:lvl6pPr marL="2514600" indent="-228600" fontAlgn="base">
                        <a:lnSpc>
                          <a:spcPct val="90000"/>
                        </a:lnSpc>
                        <a:spcBef>
                          <a:spcPts val="500"/>
                        </a:spcBef>
                        <a:spcAft>
                          <a:spcPct val="0"/>
                        </a:spcAft>
                        <a:buFont typeface="Arial" panose="020B0604020202020204" pitchFamily="34" charset="0"/>
                        <a:tabLst>
                          <a:tab pos="800100" algn="l"/>
                        </a:tabLst>
                        <a:defRPr sz="1600">
                          <a:solidFill>
                            <a:schemeClr val="tx1"/>
                          </a:solidFill>
                          <a:latin typeface="Calibri" panose="020F0502020204030204" pitchFamily="34" charset="0"/>
                        </a:defRPr>
                      </a:lvl6pPr>
                      <a:lvl7pPr marL="2971800" indent="-228600" fontAlgn="base">
                        <a:lnSpc>
                          <a:spcPct val="90000"/>
                        </a:lnSpc>
                        <a:spcBef>
                          <a:spcPts val="500"/>
                        </a:spcBef>
                        <a:spcAft>
                          <a:spcPct val="0"/>
                        </a:spcAft>
                        <a:buFont typeface="Arial" panose="020B0604020202020204" pitchFamily="34" charset="0"/>
                        <a:tabLst>
                          <a:tab pos="800100" algn="l"/>
                        </a:tabLst>
                        <a:defRPr sz="1600">
                          <a:solidFill>
                            <a:schemeClr val="tx1"/>
                          </a:solidFill>
                          <a:latin typeface="Calibri" panose="020F0502020204030204" pitchFamily="34" charset="0"/>
                        </a:defRPr>
                      </a:lvl7pPr>
                      <a:lvl8pPr marL="3429000" indent="-228600" fontAlgn="base">
                        <a:lnSpc>
                          <a:spcPct val="90000"/>
                        </a:lnSpc>
                        <a:spcBef>
                          <a:spcPts val="500"/>
                        </a:spcBef>
                        <a:spcAft>
                          <a:spcPct val="0"/>
                        </a:spcAft>
                        <a:buFont typeface="Arial" panose="020B0604020202020204" pitchFamily="34" charset="0"/>
                        <a:tabLst>
                          <a:tab pos="800100" algn="l"/>
                        </a:tabLst>
                        <a:defRPr sz="1600">
                          <a:solidFill>
                            <a:schemeClr val="tx1"/>
                          </a:solidFill>
                          <a:latin typeface="Calibri" panose="020F0502020204030204" pitchFamily="34" charset="0"/>
                        </a:defRPr>
                      </a:lvl8pPr>
                      <a:lvl9pPr marL="3886200" indent="-228600" fontAlgn="base">
                        <a:lnSpc>
                          <a:spcPct val="90000"/>
                        </a:lnSpc>
                        <a:spcBef>
                          <a:spcPts val="500"/>
                        </a:spcBef>
                        <a:spcAft>
                          <a:spcPct val="0"/>
                        </a:spcAft>
                        <a:buFont typeface="Arial" panose="020B0604020202020204" pitchFamily="34" charset="0"/>
                        <a:tabLst>
                          <a:tab pos="800100" algn="l"/>
                        </a:tabLst>
                        <a:defRPr sz="1600">
                          <a:solidFill>
                            <a:schemeClr val="tx1"/>
                          </a:solidFill>
                          <a:latin typeface="Calibri" panose="020F0502020204030204" pitchFamily="34" charset="0"/>
                        </a:defRPr>
                      </a:lvl9pPr>
                    </a:lstStyle>
                    <a:p>
                      <a:pPr marL="285750" marR="0" lvl="0" indent="-285750" algn="just" defTabSz="914400" rtl="0" eaLnBrk="1" fontAlgn="base" latinLnBrk="0" hangingPunct="1">
                        <a:lnSpc>
                          <a:spcPct val="100000"/>
                        </a:lnSpc>
                        <a:spcBef>
                          <a:spcPct val="0"/>
                        </a:spcBef>
                        <a:spcAft>
                          <a:spcPct val="0"/>
                        </a:spcAft>
                        <a:buClrTx/>
                        <a:buSzTx/>
                        <a:buFont typeface="Arial" panose="020B0604020202020204" pitchFamily="34" charset="0"/>
                        <a:buChar char="•"/>
                        <a:tabLst>
                          <a:tab pos="800100" algn="l"/>
                        </a:tabLst>
                      </a:pPr>
                      <a:r>
                        <a:rPr kumimoji="0" lang="ru-RU" altLang="ru-RU"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«Иностранный язык» (базовый и углубленный уровни); </a:t>
                      </a:r>
                    </a:p>
                    <a:p>
                      <a:pPr marL="285750" marR="0" lvl="0" indent="-285750" algn="just" defTabSz="914400" rtl="0" eaLnBrk="1" fontAlgn="base" latinLnBrk="0" hangingPunct="1">
                        <a:lnSpc>
                          <a:spcPct val="100000"/>
                        </a:lnSpc>
                        <a:spcBef>
                          <a:spcPct val="0"/>
                        </a:spcBef>
                        <a:spcAft>
                          <a:spcPct val="0"/>
                        </a:spcAft>
                        <a:buClrTx/>
                        <a:buSzTx/>
                        <a:buFont typeface="Arial" panose="020B0604020202020204" pitchFamily="34" charset="0"/>
                        <a:buChar char="•"/>
                        <a:tabLst>
                          <a:tab pos="800100" algn="l"/>
                        </a:tabLst>
                      </a:pPr>
                      <a:r>
                        <a:rPr kumimoji="0" lang="ru-RU" altLang="ru-RU"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«Второй иностранный язык» (базовый и углубленный уровни).</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nSpc>
                          <a:spcPct val="90000"/>
                        </a:lnSpc>
                        <a:spcBef>
                          <a:spcPts val="1000"/>
                        </a:spcBef>
                        <a:buFont typeface="Arial" panose="020B0604020202020204" pitchFamily="34" charset="0"/>
                        <a:defRPr sz="24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defRPr sz="20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defRPr>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defRPr sz="16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defRPr sz="1600">
                          <a:solidFill>
                            <a:schemeClr val="tx1"/>
                          </a:solidFill>
                          <a:latin typeface="Calibri" panose="020F0502020204030204" pitchFamily="34" charset="0"/>
                        </a:defRPr>
                      </a:lvl5pPr>
                      <a:lvl6pPr marL="25146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6pPr>
                      <a:lvl7pPr marL="29718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7pPr>
                      <a:lvl8pPr marL="34290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8pPr>
                      <a:lvl9pPr marL="38862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tabLst/>
                      </a:pPr>
                      <a:r>
                        <a:rPr kumimoji="0" lang="ru-RU" altLang="ru-RU" sz="20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Б</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lumMod val="75000"/>
                      </a:schemeClr>
                    </a:solidFill>
                  </a:tcPr>
                </a:tc>
                <a:tc>
                  <a:txBody>
                    <a:bodyPr/>
                    <a:lstStyle>
                      <a:lvl1pPr>
                        <a:lnSpc>
                          <a:spcPct val="90000"/>
                        </a:lnSpc>
                        <a:spcBef>
                          <a:spcPts val="1000"/>
                        </a:spcBef>
                        <a:buFont typeface="Arial" panose="020B0604020202020204" pitchFamily="34" charset="0"/>
                        <a:defRPr sz="24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defRPr sz="20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defRPr>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defRPr sz="16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defRPr sz="1600">
                          <a:solidFill>
                            <a:schemeClr val="tx1"/>
                          </a:solidFill>
                          <a:latin typeface="Calibri" panose="020F0502020204030204" pitchFamily="34" charset="0"/>
                        </a:defRPr>
                      </a:lvl5pPr>
                      <a:lvl6pPr marL="25146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6pPr>
                      <a:lvl7pPr marL="29718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7pPr>
                      <a:lvl8pPr marL="34290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8pPr>
                      <a:lvl9pPr marL="38862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tabLst/>
                      </a:pPr>
                      <a:r>
                        <a:rPr kumimoji="0" lang="ru-RU" altLang="ru-RU" sz="20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У</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40000"/>
                        <a:lumOff val="60000"/>
                      </a:schemeClr>
                    </a:solidFill>
                  </a:tcPr>
                </a:tc>
              </a:tr>
              <a:tr h="1124288">
                <a:tc rowSpan="2">
                  <a:txBody>
                    <a:bodyPr/>
                    <a:lstStyle>
                      <a:lvl1pPr>
                        <a:lnSpc>
                          <a:spcPct val="90000"/>
                        </a:lnSpc>
                        <a:spcBef>
                          <a:spcPts val="1000"/>
                        </a:spcBef>
                        <a:buFont typeface="Arial" panose="020B0604020202020204" pitchFamily="34" charset="0"/>
                        <a:defRPr sz="24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defRPr sz="20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defRPr>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defRPr sz="16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defRPr sz="1600">
                          <a:solidFill>
                            <a:schemeClr val="tx1"/>
                          </a:solidFill>
                          <a:latin typeface="Calibri" panose="020F0502020204030204" pitchFamily="34" charset="0"/>
                        </a:defRPr>
                      </a:lvl5pPr>
                      <a:lvl6pPr marL="25146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6pPr>
                      <a:lvl7pPr marL="29718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7pPr>
                      <a:lvl8pPr marL="34290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8pPr>
                      <a:lvl9pPr marL="38862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6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Общественные науки</a:t>
                      </a:r>
                      <a:endParaRPr kumimoji="0" lang="ru-RU" altLang="ru-RU" sz="1600" b="1" i="0" u="none" strike="noStrike" cap="none" normalizeH="0" baseline="0" dirty="0" smtClean="0">
                        <a:ln>
                          <a:noFill/>
                        </a:ln>
                        <a:solidFill>
                          <a:schemeClr val="tx1"/>
                        </a:solidFill>
                        <a:effectLst/>
                        <a:latin typeface="Calibri" panose="020F0502020204030204"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285750" indent="-285750">
                        <a:lnSpc>
                          <a:spcPct val="90000"/>
                        </a:lnSpc>
                        <a:spcBef>
                          <a:spcPts val="1000"/>
                        </a:spcBef>
                        <a:buFont typeface="Arial" panose="020B0604020202020204" pitchFamily="34" charset="0"/>
                        <a:tabLst>
                          <a:tab pos="800100" algn="l"/>
                        </a:tabLst>
                        <a:defRPr sz="24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tabLst>
                          <a:tab pos="800100" algn="l"/>
                        </a:tabLst>
                        <a:defRPr sz="20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tabLst>
                          <a:tab pos="800100" algn="l"/>
                        </a:tabLst>
                        <a:defRPr>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tabLst>
                          <a:tab pos="800100" algn="l"/>
                        </a:tabLst>
                        <a:defRPr sz="16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tabLst>
                          <a:tab pos="800100" algn="l"/>
                        </a:tabLst>
                        <a:defRPr sz="1600">
                          <a:solidFill>
                            <a:schemeClr val="tx1"/>
                          </a:solidFill>
                          <a:latin typeface="Calibri" panose="020F0502020204030204" pitchFamily="34" charset="0"/>
                        </a:defRPr>
                      </a:lvl5pPr>
                      <a:lvl6pPr marL="2514600" indent="-228600" fontAlgn="base">
                        <a:lnSpc>
                          <a:spcPct val="90000"/>
                        </a:lnSpc>
                        <a:spcBef>
                          <a:spcPts val="500"/>
                        </a:spcBef>
                        <a:spcAft>
                          <a:spcPct val="0"/>
                        </a:spcAft>
                        <a:buFont typeface="Arial" panose="020B0604020202020204" pitchFamily="34" charset="0"/>
                        <a:tabLst>
                          <a:tab pos="800100" algn="l"/>
                        </a:tabLst>
                        <a:defRPr sz="1600">
                          <a:solidFill>
                            <a:schemeClr val="tx1"/>
                          </a:solidFill>
                          <a:latin typeface="Calibri" panose="020F0502020204030204" pitchFamily="34" charset="0"/>
                        </a:defRPr>
                      </a:lvl6pPr>
                      <a:lvl7pPr marL="2971800" indent="-228600" fontAlgn="base">
                        <a:lnSpc>
                          <a:spcPct val="90000"/>
                        </a:lnSpc>
                        <a:spcBef>
                          <a:spcPts val="500"/>
                        </a:spcBef>
                        <a:spcAft>
                          <a:spcPct val="0"/>
                        </a:spcAft>
                        <a:buFont typeface="Arial" panose="020B0604020202020204" pitchFamily="34" charset="0"/>
                        <a:tabLst>
                          <a:tab pos="800100" algn="l"/>
                        </a:tabLst>
                        <a:defRPr sz="1600">
                          <a:solidFill>
                            <a:schemeClr val="tx1"/>
                          </a:solidFill>
                          <a:latin typeface="Calibri" panose="020F0502020204030204" pitchFamily="34" charset="0"/>
                        </a:defRPr>
                      </a:lvl7pPr>
                      <a:lvl8pPr marL="3429000" indent="-228600" fontAlgn="base">
                        <a:lnSpc>
                          <a:spcPct val="90000"/>
                        </a:lnSpc>
                        <a:spcBef>
                          <a:spcPts val="500"/>
                        </a:spcBef>
                        <a:spcAft>
                          <a:spcPct val="0"/>
                        </a:spcAft>
                        <a:buFont typeface="Arial" panose="020B0604020202020204" pitchFamily="34" charset="0"/>
                        <a:tabLst>
                          <a:tab pos="800100" algn="l"/>
                        </a:tabLst>
                        <a:defRPr sz="1600">
                          <a:solidFill>
                            <a:schemeClr val="tx1"/>
                          </a:solidFill>
                          <a:latin typeface="Calibri" panose="020F0502020204030204" pitchFamily="34" charset="0"/>
                        </a:defRPr>
                      </a:lvl8pPr>
                      <a:lvl9pPr marL="3886200" indent="-228600" fontAlgn="base">
                        <a:lnSpc>
                          <a:spcPct val="90000"/>
                        </a:lnSpc>
                        <a:spcBef>
                          <a:spcPts val="500"/>
                        </a:spcBef>
                        <a:spcAft>
                          <a:spcPct val="0"/>
                        </a:spcAft>
                        <a:buFont typeface="Arial" panose="020B0604020202020204" pitchFamily="34" charset="0"/>
                        <a:tabLst>
                          <a:tab pos="800100" algn="l"/>
                        </a:tabLst>
                        <a:defRPr sz="1600">
                          <a:solidFill>
                            <a:schemeClr val="tx1"/>
                          </a:solidFill>
                          <a:latin typeface="Calibri" panose="020F0502020204030204" pitchFamily="34" charset="0"/>
                        </a:defRPr>
                      </a:lvl9pPr>
                    </a:lstStyle>
                    <a:p>
                      <a:pPr marL="285750" marR="0" lvl="0" indent="-285750" algn="just" defTabSz="914400" rtl="0" eaLnBrk="1" fontAlgn="base" latinLnBrk="0" hangingPunct="1">
                        <a:lnSpc>
                          <a:spcPct val="100000"/>
                        </a:lnSpc>
                        <a:spcBef>
                          <a:spcPct val="0"/>
                        </a:spcBef>
                        <a:spcAft>
                          <a:spcPct val="0"/>
                        </a:spcAft>
                        <a:buClrTx/>
                        <a:buSzTx/>
                        <a:buFont typeface="Arial" panose="020B0604020202020204" pitchFamily="34" charset="0"/>
                        <a:buChar char="•"/>
                        <a:tabLst>
                          <a:tab pos="800100" algn="l"/>
                        </a:tabLst>
                      </a:pPr>
                      <a:r>
                        <a:rPr kumimoji="0" lang="ru-RU" altLang="ru-RU"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«История» (базовый и углубленный уровни); </a:t>
                      </a:r>
                    </a:p>
                    <a:p>
                      <a:pPr marL="285750" marR="0" lvl="0" indent="-285750" algn="just" defTabSz="914400" rtl="0" eaLnBrk="1" fontAlgn="base" latinLnBrk="0" hangingPunct="1">
                        <a:lnSpc>
                          <a:spcPct val="100000"/>
                        </a:lnSpc>
                        <a:spcBef>
                          <a:spcPct val="0"/>
                        </a:spcBef>
                        <a:spcAft>
                          <a:spcPct val="0"/>
                        </a:spcAft>
                        <a:buClrTx/>
                        <a:buSzTx/>
                        <a:buFont typeface="Arial" panose="020B0604020202020204" pitchFamily="34" charset="0"/>
                        <a:buChar char="•"/>
                        <a:tabLst>
                          <a:tab pos="800100" algn="l"/>
                        </a:tabLst>
                      </a:pPr>
                      <a:r>
                        <a:rPr kumimoji="0" lang="ru-RU" altLang="ru-RU"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«География» (базовый и углубленный уровни); </a:t>
                      </a:r>
                    </a:p>
                    <a:p>
                      <a:pPr marL="285750" marR="0" lvl="0" indent="-285750" algn="just" defTabSz="914400" rtl="0" eaLnBrk="1" fontAlgn="base" latinLnBrk="0" hangingPunct="1">
                        <a:lnSpc>
                          <a:spcPct val="100000"/>
                        </a:lnSpc>
                        <a:spcBef>
                          <a:spcPct val="0"/>
                        </a:spcBef>
                        <a:spcAft>
                          <a:spcPct val="0"/>
                        </a:spcAft>
                        <a:buClrTx/>
                        <a:buSzTx/>
                        <a:buFont typeface="Arial" panose="020B0604020202020204" pitchFamily="34" charset="0"/>
                        <a:buChar char="•"/>
                        <a:tabLst>
                          <a:tab pos="800100" algn="l"/>
                        </a:tabLst>
                      </a:pPr>
                      <a:r>
                        <a:rPr kumimoji="0" lang="ru-RU" altLang="ru-RU"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«Экономика» (базовый и углубленный уровни); </a:t>
                      </a:r>
                    </a:p>
                    <a:p>
                      <a:pPr marL="285750" marR="0" lvl="0" indent="-285750" algn="just" defTabSz="914400" rtl="0" eaLnBrk="1" fontAlgn="base" latinLnBrk="0" hangingPunct="1">
                        <a:lnSpc>
                          <a:spcPct val="100000"/>
                        </a:lnSpc>
                        <a:spcBef>
                          <a:spcPct val="0"/>
                        </a:spcBef>
                        <a:spcAft>
                          <a:spcPct val="0"/>
                        </a:spcAft>
                        <a:buClrTx/>
                        <a:buSzTx/>
                        <a:buFont typeface="Arial" panose="020B0604020202020204" pitchFamily="34" charset="0"/>
                        <a:buChar char="•"/>
                        <a:tabLst>
                          <a:tab pos="800100" algn="l"/>
                        </a:tabLst>
                      </a:pPr>
                      <a:r>
                        <a:rPr kumimoji="0" lang="ru-RU" altLang="ru-RU"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«Право» (базовый и углубленный уровни);</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nSpc>
                          <a:spcPct val="90000"/>
                        </a:lnSpc>
                        <a:spcBef>
                          <a:spcPts val="1000"/>
                        </a:spcBef>
                        <a:buFont typeface="Arial" panose="020B0604020202020204" pitchFamily="34" charset="0"/>
                        <a:defRPr sz="24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defRPr sz="20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defRPr>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defRPr sz="16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defRPr sz="1600">
                          <a:solidFill>
                            <a:schemeClr val="tx1"/>
                          </a:solidFill>
                          <a:latin typeface="Calibri" panose="020F0502020204030204" pitchFamily="34" charset="0"/>
                        </a:defRPr>
                      </a:lvl5pPr>
                      <a:lvl6pPr marL="25146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6pPr>
                      <a:lvl7pPr marL="29718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7pPr>
                      <a:lvl8pPr marL="34290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8pPr>
                      <a:lvl9pPr marL="38862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tabLst/>
                      </a:pPr>
                      <a:r>
                        <a:rPr kumimoji="0" lang="ru-RU" altLang="ru-RU" sz="20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Б</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lumMod val="75000"/>
                      </a:schemeClr>
                    </a:solidFill>
                  </a:tcPr>
                </a:tc>
                <a:tc>
                  <a:txBody>
                    <a:bodyPr/>
                    <a:lstStyle>
                      <a:lvl1pPr>
                        <a:lnSpc>
                          <a:spcPct val="90000"/>
                        </a:lnSpc>
                        <a:spcBef>
                          <a:spcPts val="1000"/>
                        </a:spcBef>
                        <a:buFont typeface="Arial" panose="020B0604020202020204" pitchFamily="34" charset="0"/>
                        <a:defRPr sz="24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defRPr sz="20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defRPr>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defRPr sz="16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defRPr sz="1600">
                          <a:solidFill>
                            <a:schemeClr val="tx1"/>
                          </a:solidFill>
                          <a:latin typeface="Calibri" panose="020F0502020204030204" pitchFamily="34" charset="0"/>
                        </a:defRPr>
                      </a:lvl5pPr>
                      <a:lvl6pPr marL="25146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6pPr>
                      <a:lvl7pPr marL="29718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7pPr>
                      <a:lvl8pPr marL="34290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8pPr>
                      <a:lvl9pPr marL="38862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tabLst/>
                      </a:pPr>
                      <a:r>
                        <a:rPr kumimoji="0" lang="ru-RU" altLang="ru-RU" sz="20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У</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40000"/>
                        <a:lumOff val="60000"/>
                      </a:schemeClr>
                    </a:solidFill>
                  </a:tcPr>
                </a:tc>
              </a:tr>
              <a:tr h="610328">
                <a:tc vMerge="1">
                  <a:txBody>
                    <a:bodyPr/>
                    <a:lstStyle/>
                    <a:p>
                      <a:endParaRPr lang="ru-RU"/>
                    </a:p>
                  </a:txBody>
                  <a:tcPr/>
                </a:tc>
                <a:tc>
                  <a:txBody>
                    <a:bodyPr/>
                    <a:lstStyle>
                      <a:lvl1pPr marL="285750" indent="-285750">
                        <a:lnSpc>
                          <a:spcPct val="90000"/>
                        </a:lnSpc>
                        <a:spcBef>
                          <a:spcPts val="1000"/>
                        </a:spcBef>
                        <a:buFont typeface="Arial" panose="020B0604020202020204" pitchFamily="34" charset="0"/>
                        <a:tabLst>
                          <a:tab pos="800100" algn="l"/>
                        </a:tabLst>
                        <a:defRPr sz="24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tabLst>
                          <a:tab pos="800100" algn="l"/>
                        </a:tabLst>
                        <a:defRPr sz="20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tabLst>
                          <a:tab pos="800100" algn="l"/>
                        </a:tabLst>
                        <a:defRPr>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tabLst>
                          <a:tab pos="800100" algn="l"/>
                        </a:tabLst>
                        <a:defRPr sz="16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tabLst>
                          <a:tab pos="800100" algn="l"/>
                        </a:tabLst>
                        <a:defRPr sz="1600">
                          <a:solidFill>
                            <a:schemeClr val="tx1"/>
                          </a:solidFill>
                          <a:latin typeface="Calibri" panose="020F0502020204030204" pitchFamily="34" charset="0"/>
                        </a:defRPr>
                      </a:lvl5pPr>
                      <a:lvl6pPr marL="2514600" indent="-228600" fontAlgn="base">
                        <a:lnSpc>
                          <a:spcPct val="90000"/>
                        </a:lnSpc>
                        <a:spcBef>
                          <a:spcPts val="500"/>
                        </a:spcBef>
                        <a:spcAft>
                          <a:spcPct val="0"/>
                        </a:spcAft>
                        <a:buFont typeface="Arial" panose="020B0604020202020204" pitchFamily="34" charset="0"/>
                        <a:tabLst>
                          <a:tab pos="800100" algn="l"/>
                        </a:tabLst>
                        <a:defRPr sz="1600">
                          <a:solidFill>
                            <a:schemeClr val="tx1"/>
                          </a:solidFill>
                          <a:latin typeface="Calibri" panose="020F0502020204030204" pitchFamily="34" charset="0"/>
                        </a:defRPr>
                      </a:lvl6pPr>
                      <a:lvl7pPr marL="2971800" indent="-228600" fontAlgn="base">
                        <a:lnSpc>
                          <a:spcPct val="90000"/>
                        </a:lnSpc>
                        <a:spcBef>
                          <a:spcPts val="500"/>
                        </a:spcBef>
                        <a:spcAft>
                          <a:spcPct val="0"/>
                        </a:spcAft>
                        <a:buFont typeface="Arial" panose="020B0604020202020204" pitchFamily="34" charset="0"/>
                        <a:tabLst>
                          <a:tab pos="800100" algn="l"/>
                        </a:tabLst>
                        <a:defRPr sz="1600">
                          <a:solidFill>
                            <a:schemeClr val="tx1"/>
                          </a:solidFill>
                          <a:latin typeface="Calibri" panose="020F0502020204030204" pitchFamily="34" charset="0"/>
                        </a:defRPr>
                      </a:lvl7pPr>
                      <a:lvl8pPr marL="3429000" indent="-228600" fontAlgn="base">
                        <a:lnSpc>
                          <a:spcPct val="90000"/>
                        </a:lnSpc>
                        <a:spcBef>
                          <a:spcPts val="500"/>
                        </a:spcBef>
                        <a:spcAft>
                          <a:spcPct val="0"/>
                        </a:spcAft>
                        <a:buFont typeface="Arial" panose="020B0604020202020204" pitchFamily="34" charset="0"/>
                        <a:tabLst>
                          <a:tab pos="800100" algn="l"/>
                        </a:tabLst>
                        <a:defRPr sz="1600">
                          <a:solidFill>
                            <a:schemeClr val="tx1"/>
                          </a:solidFill>
                          <a:latin typeface="Calibri" panose="020F0502020204030204" pitchFamily="34" charset="0"/>
                        </a:defRPr>
                      </a:lvl8pPr>
                      <a:lvl9pPr marL="3886200" indent="-228600" fontAlgn="base">
                        <a:lnSpc>
                          <a:spcPct val="90000"/>
                        </a:lnSpc>
                        <a:spcBef>
                          <a:spcPts val="500"/>
                        </a:spcBef>
                        <a:spcAft>
                          <a:spcPct val="0"/>
                        </a:spcAft>
                        <a:buFont typeface="Arial" panose="020B0604020202020204" pitchFamily="34" charset="0"/>
                        <a:tabLst>
                          <a:tab pos="800100" algn="l"/>
                        </a:tabLst>
                        <a:defRPr sz="1600">
                          <a:solidFill>
                            <a:schemeClr val="tx1"/>
                          </a:solidFill>
                          <a:latin typeface="Calibri" panose="020F0502020204030204" pitchFamily="34" charset="0"/>
                        </a:defRPr>
                      </a:lvl9pPr>
                    </a:lstStyle>
                    <a:p>
                      <a:pPr marL="285750" marR="0" lvl="0" indent="-285750" algn="just" defTabSz="914400" rtl="0" eaLnBrk="1" fontAlgn="base" latinLnBrk="0" hangingPunct="1">
                        <a:lnSpc>
                          <a:spcPct val="100000"/>
                        </a:lnSpc>
                        <a:spcBef>
                          <a:spcPct val="0"/>
                        </a:spcBef>
                        <a:spcAft>
                          <a:spcPct val="0"/>
                        </a:spcAft>
                        <a:buClrTx/>
                        <a:buSzTx/>
                        <a:buFont typeface="Arial" panose="020B0604020202020204" pitchFamily="34" charset="0"/>
                        <a:buChar char="•"/>
                        <a:tabLst>
                          <a:tab pos="800100" algn="l"/>
                        </a:tabLst>
                      </a:pPr>
                      <a:r>
                        <a:rPr kumimoji="0" lang="ru-RU" altLang="ru-RU"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«Обществознание» (базовый уровень); </a:t>
                      </a:r>
                    </a:p>
                    <a:p>
                      <a:pPr marL="285750" marR="0" lvl="0" indent="-285750" algn="just" defTabSz="914400" rtl="0" eaLnBrk="1" fontAlgn="base" latinLnBrk="0" hangingPunct="1">
                        <a:lnSpc>
                          <a:spcPct val="100000"/>
                        </a:lnSpc>
                        <a:spcBef>
                          <a:spcPct val="0"/>
                        </a:spcBef>
                        <a:spcAft>
                          <a:spcPct val="0"/>
                        </a:spcAft>
                        <a:buClrTx/>
                        <a:buSzTx/>
                        <a:buFont typeface="Arial" panose="020B0604020202020204" pitchFamily="34" charset="0"/>
                        <a:buChar char="•"/>
                        <a:tabLst>
                          <a:tab pos="800100" algn="l"/>
                        </a:tabLst>
                      </a:pPr>
                      <a:r>
                        <a:rPr kumimoji="0" lang="ru-RU" altLang="ru-RU"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«Россия в мире» (базовый уровень).</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nSpc>
                          <a:spcPct val="90000"/>
                        </a:lnSpc>
                        <a:spcBef>
                          <a:spcPts val="1000"/>
                        </a:spcBef>
                        <a:buFont typeface="Arial" panose="020B0604020202020204" pitchFamily="34" charset="0"/>
                        <a:defRPr sz="24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defRPr sz="20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defRPr>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defRPr sz="16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defRPr sz="1600">
                          <a:solidFill>
                            <a:schemeClr val="tx1"/>
                          </a:solidFill>
                          <a:latin typeface="Calibri" panose="020F0502020204030204" pitchFamily="34" charset="0"/>
                        </a:defRPr>
                      </a:lvl5pPr>
                      <a:lvl6pPr marL="25146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6pPr>
                      <a:lvl7pPr marL="29718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7pPr>
                      <a:lvl8pPr marL="34290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8pPr>
                      <a:lvl9pPr marL="38862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tabLst/>
                      </a:pPr>
                      <a:r>
                        <a:rPr kumimoji="0" lang="ru-RU" altLang="ru-RU" sz="20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Б</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lumMod val="75000"/>
                      </a:schemeClr>
                    </a:solidFill>
                  </a:tcPr>
                </a:tc>
                <a:tc>
                  <a:txBody>
                    <a:bodyPr/>
                    <a:lstStyle>
                      <a:lvl1pPr>
                        <a:lnSpc>
                          <a:spcPct val="90000"/>
                        </a:lnSpc>
                        <a:spcBef>
                          <a:spcPts val="1000"/>
                        </a:spcBef>
                        <a:buFont typeface="Arial" panose="020B0604020202020204" pitchFamily="34" charset="0"/>
                        <a:defRPr sz="24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defRPr sz="20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defRPr>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defRPr sz="16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defRPr sz="1600">
                          <a:solidFill>
                            <a:schemeClr val="tx1"/>
                          </a:solidFill>
                          <a:latin typeface="Calibri" panose="020F0502020204030204" pitchFamily="34" charset="0"/>
                        </a:defRPr>
                      </a:lvl5pPr>
                      <a:lvl6pPr marL="25146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6pPr>
                      <a:lvl7pPr marL="29718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7pPr>
                      <a:lvl8pPr marL="34290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8pPr>
                      <a:lvl9pPr marL="38862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tabLst/>
                      </a:pPr>
                      <a:endParaRPr kumimoji="0" lang="ru-RU" altLang="ru-RU" sz="20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67308">
                <a:tc>
                  <a:txBody>
                    <a:bodyPr/>
                    <a:lstStyle>
                      <a:lvl1pPr>
                        <a:lnSpc>
                          <a:spcPct val="90000"/>
                        </a:lnSpc>
                        <a:spcBef>
                          <a:spcPts val="1000"/>
                        </a:spcBef>
                        <a:buFont typeface="Arial" panose="020B0604020202020204" pitchFamily="34" charset="0"/>
                        <a:defRPr sz="24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defRPr sz="20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defRPr>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defRPr sz="16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defRPr sz="1600">
                          <a:solidFill>
                            <a:schemeClr val="tx1"/>
                          </a:solidFill>
                          <a:latin typeface="Calibri" panose="020F0502020204030204" pitchFamily="34" charset="0"/>
                        </a:defRPr>
                      </a:lvl5pPr>
                      <a:lvl6pPr marL="25146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6pPr>
                      <a:lvl7pPr marL="29718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7pPr>
                      <a:lvl8pPr marL="34290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8pPr>
                      <a:lvl9pPr marL="38862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6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Математика и информатика</a:t>
                      </a:r>
                      <a:endParaRPr kumimoji="0" lang="ru-RU" altLang="ru-RU" sz="1600" b="1" i="0" u="none" strike="noStrike" cap="none" normalizeH="0" baseline="0" dirty="0" smtClean="0">
                        <a:ln>
                          <a:noFill/>
                        </a:ln>
                        <a:solidFill>
                          <a:schemeClr val="tx1"/>
                        </a:solidFill>
                        <a:effectLst/>
                        <a:latin typeface="Calibri" panose="020F0502020204030204"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285750" indent="-285750">
                        <a:lnSpc>
                          <a:spcPct val="90000"/>
                        </a:lnSpc>
                        <a:spcBef>
                          <a:spcPts val="1000"/>
                        </a:spcBef>
                        <a:buFont typeface="Arial" panose="020B0604020202020204" pitchFamily="34" charset="0"/>
                        <a:tabLst>
                          <a:tab pos="800100" algn="l"/>
                        </a:tabLst>
                        <a:defRPr sz="24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tabLst>
                          <a:tab pos="800100" algn="l"/>
                        </a:tabLst>
                        <a:defRPr sz="20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tabLst>
                          <a:tab pos="800100" algn="l"/>
                        </a:tabLst>
                        <a:defRPr>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tabLst>
                          <a:tab pos="800100" algn="l"/>
                        </a:tabLst>
                        <a:defRPr sz="16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tabLst>
                          <a:tab pos="800100" algn="l"/>
                        </a:tabLst>
                        <a:defRPr sz="1600">
                          <a:solidFill>
                            <a:schemeClr val="tx1"/>
                          </a:solidFill>
                          <a:latin typeface="Calibri" panose="020F0502020204030204" pitchFamily="34" charset="0"/>
                        </a:defRPr>
                      </a:lvl5pPr>
                      <a:lvl6pPr marL="2514600" indent="-228600" fontAlgn="base">
                        <a:lnSpc>
                          <a:spcPct val="90000"/>
                        </a:lnSpc>
                        <a:spcBef>
                          <a:spcPts val="500"/>
                        </a:spcBef>
                        <a:spcAft>
                          <a:spcPct val="0"/>
                        </a:spcAft>
                        <a:buFont typeface="Arial" panose="020B0604020202020204" pitchFamily="34" charset="0"/>
                        <a:tabLst>
                          <a:tab pos="800100" algn="l"/>
                        </a:tabLst>
                        <a:defRPr sz="1600">
                          <a:solidFill>
                            <a:schemeClr val="tx1"/>
                          </a:solidFill>
                          <a:latin typeface="Calibri" panose="020F0502020204030204" pitchFamily="34" charset="0"/>
                        </a:defRPr>
                      </a:lvl6pPr>
                      <a:lvl7pPr marL="2971800" indent="-228600" fontAlgn="base">
                        <a:lnSpc>
                          <a:spcPct val="90000"/>
                        </a:lnSpc>
                        <a:spcBef>
                          <a:spcPts val="500"/>
                        </a:spcBef>
                        <a:spcAft>
                          <a:spcPct val="0"/>
                        </a:spcAft>
                        <a:buFont typeface="Arial" panose="020B0604020202020204" pitchFamily="34" charset="0"/>
                        <a:tabLst>
                          <a:tab pos="800100" algn="l"/>
                        </a:tabLst>
                        <a:defRPr sz="1600">
                          <a:solidFill>
                            <a:schemeClr val="tx1"/>
                          </a:solidFill>
                          <a:latin typeface="Calibri" panose="020F0502020204030204" pitchFamily="34" charset="0"/>
                        </a:defRPr>
                      </a:lvl7pPr>
                      <a:lvl8pPr marL="3429000" indent="-228600" fontAlgn="base">
                        <a:lnSpc>
                          <a:spcPct val="90000"/>
                        </a:lnSpc>
                        <a:spcBef>
                          <a:spcPts val="500"/>
                        </a:spcBef>
                        <a:spcAft>
                          <a:spcPct val="0"/>
                        </a:spcAft>
                        <a:buFont typeface="Arial" panose="020B0604020202020204" pitchFamily="34" charset="0"/>
                        <a:tabLst>
                          <a:tab pos="800100" algn="l"/>
                        </a:tabLst>
                        <a:defRPr sz="1600">
                          <a:solidFill>
                            <a:schemeClr val="tx1"/>
                          </a:solidFill>
                          <a:latin typeface="Calibri" panose="020F0502020204030204" pitchFamily="34" charset="0"/>
                        </a:defRPr>
                      </a:lvl8pPr>
                      <a:lvl9pPr marL="3886200" indent="-228600" fontAlgn="base">
                        <a:lnSpc>
                          <a:spcPct val="90000"/>
                        </a:lnSpc>
                        <a:spcBef>
                          <a:spcPts val="500"/>
                        </a:spcBef>
                        <a:spcAft>
                          <a:spcPct val="0"/>
                        </a:spcAft>
                        <a:buFont typeface="Arial" panose="020B0604020202020204" pitchFamily="34" charset="0"/>
                        <a:tabLst>
                          <a:tab pos="800100" algn="l"/>
                        </a:tabLst>
                        <a:defRPr sz="1600">
                          <a:solidFill>
                            <a:schemeClr val="tx1"/>
                          </a:solidFill>
                          <a:latin typeface="Calibri" panose="020F0502020204030204" pitchFamily="34" charset="0"/>
                        </a:defRPr>
                      </a:lvl9pPr>
                    </a:lstStyle>
                    <a:p>
                      <a:pPr marL="285750" marR="0" lvl="0" indent="-285750" algn="just" defTabSz="914400" rtl="0" eaLnBrk="1" fontAlgn="base" latinLnBrk="0" hangingPunct="1">
                        <a:lnSpc>
                          <a:spcPct val="100000"/>
                        </a:lnSpc>
                        <a:spcBef>
                          <a:spcPct val="0"/>
                        </a:spcBef>
                        <a:spcAft>
                          <a:spcPct val="0"/>
                        </a:spcAft>
                        <a:buClrTx/>
                        <a:buSzTx/>
                        <a:buFont typeface="Arial" panose="020B0604020202020204" pitchFamily="34" charset="0"/>
                        <a:buChar char="•"/>
                        <a:tabLst>
                          <a:tab pos="800100" algn="l"/>
                        </a:tabLst>
                      </a:pPr>
                      <a:r>
                        <a:rPr kumimoji="0" lang="ru-RU" altLang="ru-RU"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«Математика: алгебра и начала математического анализа, геометрия» (базовый и углубленный уровни); </a:t>
                      </a:r>
                    </a:p>
                    <a:p>
                      <a:pPr marL="285750" marR="0" lvl="0" indent="-285750" algn="just" defTabSz="914400" rtl="0" eaLnBrk="1" fontAlgn="base" latinLnBrk="0" hangingPunct="1">
                        <a:lnSpc>
                          <a:spcPct val="100000"/>
                        </a:lnSpc>
                        <a:spcBef>
                          <a:spcPct val="0"/>
                        </a:spcBef>
                        <a:spcAft>
                          <a:spcPct val="0"/>
                        </a:spcAft>
                        <a:buClrTx/>
                        <a:buSzTx/>
                        <a:buFont typeface="Arial" panose="020B0604020202020204" pitchFamily="34" charset="0"/>
                        <a:buChar char="•"/>
                        <a:tabLst>
                          <a:tab pos="800100" algn="l"/>
                        </a:tabLst>
                      </a:pPr>
                      <a:r>
                        <a:rPr kumimoji="0" lang="ru-RU" altLang="ru-RU"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«Информатика» (базовый и углубленный уровни).</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nSpc>
                          <a:spcPct val="90000"/>
                        </a:lnSpc>
                        <a:spcBef>
                          <a:spcPts val="1000"/>
                        </a:spcBef>
                        <a:buFont typeface="Arial" panose="020B0604020202020204" pitchFamily="34" charset="0"/>
                        <a:defRPr sz="24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defRPr sz="20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defRPr>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defRPr sz="16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defRPr sz="1600">
                          <a:solidFill>
                            <a:schemeClr val="tx1"/>
                          </a:solidFill>
                          <a:latin typeface="Calibri" panose="020F0502020204030204" pitchFamily="34" charset="0"/>
                        </a:defRPr>
                      </a:lvl5pPr>
                      <a:lvl6pPr marL="25146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6pPr>
                      <a:lvl7pPr marL="29718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7pPr>
                      <a:lvl8pPr marL="34290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8pPr>
                      <a:lvl9pPr marL="38862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tabLst/>
                      </a:pPr>
                      <a:r>
                        <a:rPr kumimoji="0" lang="ru-RU" altLang="ru-RU" sz="20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Б</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lumMod val="75000"/>
                      </a:schemeClr>
                    </a:solidFill>
                  </a:tcPr>
                </a:tc>
                <a:tc>
                  <a:txBody>
                    <a:bodyPr/>
                    <a:lstStyle>
                      <a:lvl1pPr>
                        <a:lnSpc>
                          <a:spcPct val="90000"/>
                        </a:lnSpc>
                        <a:spcBef>
                          <a:spcPts val="1000"/>
                        </a:spcBef>
                        <a:buFont typeface="Arial" panose="020B0604020202020204" pitchFamily="34" charset="0"/>
                        <a:defRPr sz="24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defRPr sz="20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defRPr>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defRPr sz="16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defRPr sz="1600">
                          <a:solidFill>
                            <a:schemeClr val="tx1"/>
                          </a:solidFill>
                          <a:latin typeface="Calibri" panose="020F0502020204030204" pitchFamily="34" charset="0"/>
                        </a:defRPr>
                      </a:lvl5pPr>
                      <a:lvl6pPr marL="25146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6pPr>
                      <a:lvl7pPr marL="29718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7pPr>
                      <a:lvl8pPr marL="34290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8pPr>
                      <a:lvl9pPr marL="38862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tabLst/>
                      </a:pPr>
                      <a:r>
                        <a:rPr kumimoji="0" lang="ru-RU" altLang="ru-RU" sz="20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У</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40000"/>
                        <a:lumOff val="60000"/>
                      </a:schemeClr>
                    </a:solidFill>
                  </a:tcPr>
                </a:tc>
              </a:tr>
              <a:tr h="867308">
                <a:tc rowSpan="2">
                  <a:txBody>
                    <a:bodyPr/>
                    <a:lstStyle>
                      <a:lvl1pPr>
                        <a:lnSpc>
                          <a:spcPct val="90000"/>
                        </a:lnSpc>
                        <a:spcBef>
                          <a:spcPts val="1000"/>
                        </a:spcBef>
                        <a:buFont typeface="Arial" panose="020B0604020202020204" pitchFamily="34" charset="0"/>
                        <a:defRPr sz="24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defRPr sz="20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defRPr>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defRPr sz="16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defRPr sz="1600">
                          <a:solidFill>
                            <a:schemeClr val="tx1"/>
                          </a:solidFill>
                          <a:latin typeface="Calibri" panose="020F0502020204030204" pitchFamily="34" charset="0"/>
                        </a:defRPr>
                      </a:lvl5pPr>
                      <a:lvl6pPr marL="25146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6pPr>
                      <a:lvl7pPr marL="29718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7pPr>
                      <a:lvl8pPr marL="34290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8pPr>
                      <a:lvl9pPr marL="38862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6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Естественные науки</a:t>
                      </a:r>
                      <a:endParaRPr kumimoji="0" lang="ru-RU" altLang="ru-RU" sz="1600" b="1" i="0" u="none" strike="noStrike" cap="none" normalizeH="0" baseline="0" dirty="0" smtClean="0">
                        <a:ln>
                          <a:noFill/>
                        </a:ln>
                        <a:solidFill>
                          <a:schemeClr val="tx1"/>
                        </a:solidFill>
                        <a:effectLst/>
                        <a:latin typeface="Calibri" panose="020F0502020204030204"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285750" indent="-285750">
                        <a:lnSpc>
                          <a:spcPct val="90000"/>
                        </a:lnSpc>
                        <a:spcBef>
                          <a:spcPts val="1000"/>
                        </a:spcBef>
                        <a:buFont typeface="Arial" panose="020B0604020202020204" pitchFamily="34" charset="0"/>
                        <a:tabLst>
                          <a:tab pos="800100" algn="l"/>
                        </a:tabLst>
                        <a:defRPr sz="24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tabLst>
                          <a:tab pos="800100" algn="l"/>
                        </a:tabLst>
                        <a:defRPr sz="20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tabLst>
                          <a:tab pos="800100" algn="l"/>
                        </a:tabLst>
                        <a:defRPr>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tabLst>
                          <a:tab pos="800100" algn="l"/>
                        </a:tabLst>
                        <a:defRPr sz="16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tabLst>
                          <a:tab pos="800100" algn="l"/>
                        </a:tabLst>
                        <a:defRPr sz="1600">
                          <a:solidFill>
                            <a:schemeClr val="tx1"/>
                          </a:solidFill>
                          <a:latin typeface="Calibri" panose="020F0502020204030204" pitchFamily="34" charset="0"/>
                        </a:defRPr>
                      </a:lvl5pPr>
                      <a:lvl6pPr marL="2514600" indent="-228600" fontAlgn="base">
                        <a:lnSpc>
                          <a:spcPct val="90000"/>
                        </a:lnSpc>
                        <a:spcBef>
                          <a:spcPts val="500"/>
                        </a:spcBef>
                        <a:spcAft>
                          <a:spcPct val="0"/>
                        </a:spcAft>
                        <a:buFont typeface="Arial" panose="020B0604020202020204" pitchFamily="34" charset="0"/>
                        <a:tabLst>
                          <a:tab pos="800100" algn="l"/>
                        </a:tabLst>
                        <a:defRPr sz="1600">
                          <a:solidFill>
                            <a:schemeClr val="tx1"/>
                          </a:solidFill>
                          <a:latin typeface="Calibri" panose="020F0502020204030204" pitchFamily="34" charset="0"/>
                        </a:defRPr>
                      </a:lvl6pPr>
                      <a:lvl7pPr marL="2971800" indent="-228600" fontAlgn="base">
                        <a:lnSpc>
                          <a:spcPct val="90000"/>
                        </a:lnSpc>
                        <a:spcBef>
                          <a:spcPts val="500"/>
                        </a:spcBef>
                        <a:spcAft>
                          <a:spcPct val="0"/>
                        </a:spcAft>
                        <a:buFont typeface="Arial" panose="020B0604020202020204" pitchFamily="34" charset="0"/>
                        <a:tabLst>
                          <a:tab pos="800100" algn="l"/>
                        </a:tabLst>
                        <a:defRPr sz="1600">
                          <a:solidFill>
                            <a:schemeClr val="tx1"/>
                          </a:solidFill>
                          <a:latin typeface="Calibri" panose="020F0502020204030204" pitchFamily="34" charset="0"/>
                        </a:defRPr>
                      </a:lvl7pPr>
                      <a:lvl8pPr marL="3429000" indent="-228600" fontAlgn="base">
                        <a:lnSpc>
                          <a:spcPct val="90000"/>
                        </a:lnSpc>
                        <a:spcBef>
                          <a:spcPts val="500"/>
                        </a:spcBef>
                        <a:spcAft>
                          <a:spcPct val="0"/>
                        </a:spcAft>
                        <a:buFont typeface="Arial" panose="020B0604020202020204" pitchFamily="34" charset="0"/>
                        <a:tabLst>
                          <a:tab pos="800100" algn="l"/>
                        </a:tabLst>
                        <a:defRPr sz="1600">
                          <a:solidFill>
                            <a:schemeClr val="tx1"/>
                          </a:solidFill>
                          <a:latin typeface="Calibri" panose="020F0502020204030204" pitchFamily="34" charset="0"/>
                        </a:defRPr>
                      </a:lvl8pPr>
                      <a:lvl9pPr marL="3886200" indent="-228600" fontAlgn="base">
                        <a:lnSpc>
                          <a:spcPct val="90000"/>
                        </a:lnSpc>
                        <a:spcBef>
                          <a:spcPts val="500"/>
                        </a:spcBef>
                        <a:spcAft>
                          <a:spcPct val="0"/>
                        </a:spcAft>
                        <a:buFont typeface="Arial" panose="020B0604020202020204" pitchFamily="34" charset="0"/>
                        <a:tabLst>
                          <a:tab pos="800100" algn="l"/>
                        </a:tabLst>
                        <a:defRPr sz="1600">
                          <a:solidFill>
                            <a:schemeClr val="tx1"/>
                          </a:solidFill>
                          <a:latin typeface="Calibri" panose="020F0502020204030204" pitchFamily="34" charset="0"/>
                        </a:defRPr>
                      </a:lvl9pPr>
                    </a:lstStyle>
                    <a:p>
                      <a:pPr marL="285750" marR="0" lvl="0" indent="-285750" algn="just" defTabSz="914400" rtl="0" eaLnBrk="1" fontAlgn="base" latinLnBrk="0" hangingPunct="1">
                        <a:lnSpc>
                          <a:spcPct val="100000"/>
                        </a:lnSpc>
                        <a:spcBef>
                          <a:spcPct val="0"/>
                        </a:spcBef>
                        <a:spcAft>
                          <a:spcPct val="0"/>
                        </a:spcAft>
                        <a:buClrTx/>
                        <a:buSzTx/>
                        <a:buFont typeface="Arial" panose="020B0604020202020204" pitchFamily="34" charset="0"/>
                        <a:buChar char="•"/>
                        <a:tabLst>
                          <a:tab pos="800100" algn="l"/>
                        </a:tabLst>
                      </a:pPr>
                      <a:r>
                        <a:rPr kumimoji="0" lang="ru-RU" altLang="ru-RU"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«Физика» (базовый и углубленный уровни); </a:t>
                      </a:r>
                    </a:p>
                    <a:p>
                      <a:pPr marL="285750" marR="0" lvl="0" indent="-285750" algn="just" defTabSz="914400" rtl="0" eaLnBrk="1" fontAlgn="base" latinLnBrk="0" hangingPunct="1">
                        <a:lnSpc>
                          <a:spcPct val="100000"/>
                        </a:lnSpc>
                        <a:spcBef>
                          <a:spcPct val="0"/>
                        </a:spcBef>
                        <a:spcAft>
                          <a:spcPct val="0"/>
                        </a:spcAft>
                        <a:buClrTx/>
                        <a:buSzTx/>
                        <a:buFont typeface="Arial" panose="020B0604020202020204" pitchFamily="34" charset="0"/>
                        <a:buChar char="•"/>
                        <a:tabLst>
                          <a:tab pos="800100" algn="l"/>
                        </a:tabLst>
                      </a:pPr>
                      <a:r>
                        <a:rPr kumimoji="0" lang="ru-RU" altLang="ru-RU"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«Химия» (базовый и углубленный уровни);</a:t>
                      </a:r>
                    </a:p>
                    <a:p>
                      <a:pPr marL="285750" marR="0" lvl="0" indent="-285750" algn="just" defTabSz="914400" rtl="0" eaLnBrk="1" fontAlgn="base" latinLnBrk="0" hangingPunct="1">
                        <a:lnSpc>
                          <a:spcPct val="100000"/>
                        </a:lnSpc>
                        <a:spcBef>
                          <a:spcPct val="0"/>
                        </a:spcBef>
                        <a:spcAft>
                          <a:spcPct val="0"/>
                        </a:spcAft>
                        <a:buClrTx/>
                        <a:buSzTx/>
                        <a:buFont typeface="Arial" panose="020B0604020202020204" pitchFamily="34" charset="0"/>
                        <a:buChar char="•"/>
                        <a:tabLst>
                          <a:tab pos="800100" algn="l"/>
                        </a:tabLst>
                      </a:pPr>
                      <a:r>
                        <a:rPr kumimoji="0" lang="ru-RU" altLang="ru-RU"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«Биология» (базовый и углубленный уровни);</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nSpc>
                          <a:spcPct val="90000"/>
                        </a:lnSpc>
                        <a:spcBef>
                          <a:spcPts val="1000"/>
                        </a:spcBef>
                        <a:buFont typeface="Arial" panose="020B0604020202020204" pitchFamily="34" charset="0"/>
                        <a:defRPr sz="24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defRPr sz="20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defRPr>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defRPr sz="16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defRPr sz="1600">
                          <a:solidFill>
                            <a:schemeClr val="tx1"/>
                          </a:solidFill>
                          <a:latin typeface="Calibri" panose="020F0502020204030204" pitchFamily="34" charset="0"/>
                        </a:defRPr>
                      </a:lvl5pPr>
                      <a:lvl6pPr marL="25146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6pPr>
                      <a:lvl7pPr marL="29718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7pPr>
                      <a:lvl8pPr marL="34290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8pPr>
                      <a:lvl9pPr marL="38862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tabLst/>
                      </a:pPr>
                      <a:r>
                        <a:rPr kumimoji="0" lang="ru-RU" altLang="ru-RU" sz="20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Б</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lumMod val="75000"/>
                      </a:schemeClr>
                    </a:solidFill>
                  </a:tcPr>
                </a:tc>
                <a:tc>
                  <a:txBody>
                    <a:bodyPr/>
                    <a:lstStyle>
                      <a:lvl1pPr>
                        <a:lnSpc>
                          <a:spcPct val="90000"/>
                        </a:lnSpc>
                        <a:spcBef>
                          <a:spcPts val="1000"/>
                        </a:spcBef>
                        <a:buFont typeface="Arial" panose="020B0604020202020204" pitchFamily="34" charset="0"/>
                        <a:defRPr sz="24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defRPr sz="20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defRPr>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defRPr sz="16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defRPr sz="1600">
                          <a:solidFill>
                            <a:schemeClr val="tx1"/>
                          </a:solidFill>
                          <a:latin typeface="Calibri" panose="020F0502020204030204" pitchFamily="34" charset="0"/>
                        </a:defRPr>
                      </a:lvl5pPr>
                      <a:lvl6pPr marL="25146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6pPr>
                      <a:lvl7pPr marL="29718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7pPr>
                      <a:lvl8pPr marL="34290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8pPr>
                      <a:lvl9pPr marL="38862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tabLst/>
                      </a:pPr>
                      <a:r>
                        <a:rPr kumimoji="0" lang="ru-RU" altLang="ru-RU" sz="20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У</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40000"/>
                        <a:lumOff val="60000"/>
                      </a:schemeClr>
                    </a:solidFill>
                  </a:tcPr>
                </a:tc>
              </a:tr>
              <a:tr h="417593">
                <a:tc vMerge="1">
                  <a:txBody>
                    <a:bodyPr/>
                    <a:lstStyle/>
                    <a:p>
                      <a:endParaRPr lang="ru-RU"/>
                    </a:p>
                  </a:txBody>
                  <a:tcPr/>
                </a:tc>
                <a:tc>
                  <a:txBody>
                    <a:bodyPr/>
                    <a:lstStyle>
                      <a:lvl1pPr marL="285750" indent="-285750">
                        <a:lnSpc>
                          <a:spcPct val="90000"/>
                        </a:lnSpc>
                        <a:spcBef>
                          <a:spcPts val="1000"/>
                        </a:spcBef>
                        <a:buFont typeface="Arial" panose="020B0604020202020204" pitchFamily="34" charset="0"/>
                        <a:tabLst>
                          <a:tab pos="800100" algn="l"/>
                        </a:tabLst>
                        <a:defRPr sz="24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tabLst>
                          <a:tab pos="800100" algn="l"/>
                        </a:tabLst>
                        <a:defRPr sz="20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tabLst>
                          <a:tab pos="800100" algn="l"/>
                        </a:tabLst>
                        <a:defRPr>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tabLst>
                          <a:tab pos="800100" algn="l"/>
                        </a:tabLst>
                        <a:defRPr sz="16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tabLst>
                          <a:tab pos="800100" algn="l"/>
                        </a:tabLst>
                        <a:defRPr sz="1600">
                          <a:solidFill>
                            <a:schemeClr val="tx1"/>
                          </a:solidFill>
                          <a:latin typeface="Calibri" panose="020F0502020204030204" pitchFamily="34" charset="0"/>
                        </a:defRPr>
                      </a:lvl5pPr>
                      <a:lvl6pPr marL="2514600" indent="-228600" fontAlgn="base">
                        <a:lnSpc>
                          <a:spcPct val="90000"/>
                        </a:lnSpc>
                        <a:spcBef>
                          <a:spcPts val="500"/>
                        </a:spcBef>
                        <a:spcAft>
                          <a:spcPct val="0"/>
                        </a:spcAft>
                        <a:buFont typeface="Arial" panose="020B0604020202020204" pitchFamily="34" charset="0"/>
                        <a:tabLst>
                          <a:tab pos="800100" algn="l"/>
                        </a:tabLst>
                        <a:defRPr sz="1600">
                          <a:solidFill>
                            <a:schemeClr val="tx1"/>
                          </a:solidFill>
                          <a:latin typeface="Calibri" panose="020F0502020204030204" pitchFamily="34" charset="0"/>
                        </a:defRPr>
                      </a:lvl6pPr>
                      <a:lvl7pPr marL="2971800" indent="-228600" fontAlgn="base">
                        <a:lnSpc>
                          <a:spcPct val="90000"/>
                        </a:lnSpc>
                        <a:spcBef>
                          <a:spcPts val="500"/>
                        </a:spcBef>
                        <a:spcAft>
                          <a:spcPct val="0"/>
                        </a:spcAft>
                        <a:buFont typeface="Arial" panose="020B0604020202020204" pitchFamily="34" charset="0"/>
                        <a:tabLst>
                          <a:tab pos="800100" algn="l"/>
                        </a:tabLst>
                        <a:defRPr sz="1600">
                          <a:solidFill>
                            <a:schemeClr val="tx1"/>
                          </a:solidFill>
                          <a:latin typeface="Calibri" panose="020F0502020204030204" pitchFamily="34" charset="0"/>
                        </a:defRPr>
                      </a:lvl7pPr>
                      <a:lvl8pPr marL="3429000" indent="-228600" fontAlgn="base">
                        <a:lnSpc>
                          <a:spcPct val="90000"/>
                        </a:lnSpc>
                        <a:spcBef>
                          <a:spcPts val="500"/>
                        </a:spcBef>
                        <a:spcAft>
                          <a:spcPct val="0"/>
                        </a:spcAft>
                        <a:buFont typeface="Arial" panose="020B0604020202020204" pitchFamily="34" charset="0"/>
                        <a:tabLst>
                          <a:tab pos="800100" algn="l"/>
                        </a:tabLst>
                        <a:defRPr sz="1600">
                          <a:solidFill>
                            <a:schemeClr val="tx1"/>
                          </a:solidFill>
                          <a:latin typeface="Calibri" panose="020F0502020204030204" pitchFamily="34" charset="0"/>
                        </a:defRPr>
                      </a:lvl8pPr>
                      <a:lvl9pPr marL="3886200" indent="-228600" fontAlgn="base">
                        <a:lnSpc>
                          <a:spcPct val="90000"/>
                        </a:lnSpc>
                        <a:spcBef>
                          <a:spcPts val="500"/>
                        </a:spcBef>
                        <a:spcAft>
                          <a:spcPct val="0"/>
                        </a:spcAft>
                        <a:buFont typeface="Arial" panose="020B0604020202020204" pitchFamily="34" charset="0"/>
                        <a:tabLst>
                          <a:tab pos="800100" algn="l"/>
                        </a:tabLst>
                        <a:defRPr sz="1600">
                          <a:solidFill>
                            <a:schemeClr val="tx1"/>
                          </a:solidFill>
                          <a:latin typeface="Calibri" panose="020F0502020204030204" pitchFamily="34" charset="0"/>
                        </a:defRPr>
                      </a:lvl9pPr>
                    </a:lstStyle>
                    <a:p>
                      <a:pPr marL="285750" marR="0" lvl="0" indent="-285750" algn="just" defTabSz="914400" rtl="0" eaLnBrk="1" fontAlgn="base" latinLnBrk="0" hangingPunct="1">
                        <a:lnSpc>
                          <a:spcPct val="100000"/>
                        </a:lnSpc>
                        <a:spcBef>
                          <a:spcPct val="0"/>
                        </a:spcBef>
                        <a:spcAft>
                          <a:spcPct val="0"/>
                        </a:spcAft>
                        <a:buClrTx/>
                        <a:buSzTx/>
                        <a:buFont typeface="Arial" panose="020B0604020202020204" pitchFamily="34" charset="0"/>
                        <a:buChar char="•"/>
                        <a:tabLst>
                          <a:tab pos="800100" algn="l"/>
                        </a:tabLst>
                      </a:pPr>
                      <a:r>
                        <a:rPr kumimoji="0" lang="ru-RU" altLang="ru-RU"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«Естествознание» (базовый уровень).</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nSpc>
                          <a:spcPct val="90000"/>
                        </a:lnSpc>
                        <a:spcBef>
                          <a:spcPts val="1000"/>
                        </a:spcBef>
                        <a:buFont typeface="Arial" panose="020B0604020202020204" pitchFamily="34" charset="0"/>
                        <a:defRPr sz="24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defRPr sz="20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defRPr>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defRPr sz="16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defRPr sz="1600">
                          <a:solidFill>
                            <a:schemeClr val="tx1"/>
                          </a:solidFill>
                          <a:latin typeface="Calibri" panose="020F0502020204030204" pitchFamily="34" charset="0"/>
                        </a:defRPr>
                      </a:lvl5pPr>
                      <a:lvl6pPr marL="25146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6pPr>
                      <a:lvl7pPr marL="29718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7pPr>
                      <a:lvl8pPr marL="34290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8pPr>
                      <a:lvl9pPr marL="38862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tabLst/>
                      </a:pPr>
                      <a:r>
                        <a:rPr kumimoji="0" lang="ru-RU" altLang="ru-RU" sz="20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Б</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lumMod val="75000"/>
                      </a:schemeClr>
                    </a:solidFill>
                  </a:tcPr>
                </a:tc>
                <a:tc>
                  <a:txBody>
                    <a:bodyPr/>
                    <a:lstStyle>
                      <a:lvl1pPr>
                        <a:lnSpc>
                          <a:spcPct val="90000"/>
                        </a:lnSpc>
                        <a:spcBef>
                          <a:spcPts val="1000"/>
                        </a:spcBef>
                        <a:buFont typeface="Arial" panose="020B0604020202020204" pitchFamily="34" charset="0"/>
                        <a:defRPr sz="24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defRPr sz="20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defRPr>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defRPr sz="16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defRPr sz="1600">
                          <a:solidFill>
                            <a:schemeClr val="tx1"/>
                          </a:solidFill>
                          <a:latin typeface="Calibri" panose="020F0502020204030204" pitchFamily="34" charset="0"/>
                        </a:defRPr>
                      </a:lvl5pPr>
                      <a:lvl6pPr marL="25146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6pPr>
                      <a:lvl7pPr marL="29718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7pPr>
                      <a:lvl8pPr marL="34290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8pPr>
                      <a:lvl9pPr marL="38862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tabLst/>
                      </a:pPr>
                      <a:endParaRPr kumimoji="0" lang="ru-RU" altLang="ru-RU" sz="20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24288">
                <a:tc>
                  <a:txBody>
                    <a:bodyPr/>
                    <a:lstStyle>
                      <a:lvl1pPr>
                        <a:lnSpc>
                          <a:spcPct val="90000"/>
                        </a:lnSpc>
                        <a:spcBef>
                          <a:spcPts val="1000"/>
                        </a:spcBef>
                        <a:buFont typeface="Arial" panose="020B0604020202020204" pitchFamily="34" charset="0"/>
                        <a:defRPr sz="24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defRPr sz="20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defRPr>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defRPr sz="16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defRPr sz="1600">
                          <a:solidFill>
                            <a:schemeClr val="tx1"/>
                          </a:solidFill>
                          <a:latin typeface="Calibri" panose="020F0502020204030204" pitchFamily="34" charset="0"/>
                        </a:defRPr>
                      </a:lvl5pPr>
                      <a:lvl6pPr marL="25146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6pPr>
                      <a:lvl7pPr marL="29718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7pPr>
                      <a:lvl8pPr marL="34290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8pPr>
                      <a:lvl9pPr marL="38862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altLang="ru-RU" sz="16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Физическая культура, экология и основы безопасности жизнедеятельности</a:t>
                      </a:r>
                      <a:endParaRPr kumimoji="0" lang="ru-RU" altLang="ru-RU" sz="1600" b="1" i="0" u="none" strike="noStrike" cap="none" normalizeH="0" baseline="0" dirty="0" smtClean="0">
                        <a:ln>
                          <a:noFill/>
                        </a:ln>
                        <a:solidFill>
                          <a:schemeClr val="tx1"/>
                        </a:solidFill>
                        <a:effectLst/>
                        <a:latin typeface="Calibri" panose="020F0502020204030204" pitchFamily="34"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285750" indent="-285750">
                        <a:lnSpc>
                          <a:spcPct val="90000"/>
                        </a:lnSpc>
                        <a:spcBef>
                          <a:spcPts val="1000"/>
                        </a:spcBef>
                        <a:buFont typeface="Arial" panose="020B0604020202020204" pitchFamily="34" charset="0"/>
                        <a:tabLst>
                          <a:tab pos="800100" algn="l"/>
                        </a:tabLst>
                        <a:defRPr sz="24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tabLst>
                          <a:tab pos="800100" algn="l"/>
                        </a:tabLst>
                        <a:defRPr sz="20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tabLst>
                          <a:tab pos="800100" algn="l"/>
                        </a:tabLst>
                        <a:defRPr>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tabLst>
                          <a:tab pos="800100" algn="l"/>
                        </a:tabLst>
                        <a:defRPr sz="16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tabLst>
                          <a:tab pos="800100" algn="l"/>
                        </a:tabLst>
                        <a:defRPr sz="1600">
                          <a:solidFill>
                            <a:schemeClr val="tx1"/>
                          </a:solidFill>
                          <a:latin typeface="Calibri" panose="020F0502020204030204" pitchFamily="34" charset="0"/>
                        </a:defRPr>
                      </a:lvl5pPr>
                      <a:lvl6pPr marL="2514600" indent="-228600" fontAlgn="base">
                        <a:lnSpc>
                          <a:spcPct val="90000"/>
                        </a:lnSpc>
                        <a:spcBef>
                          <a:spcPts val="500"/>
                        </a:spcBef>
                        <a:spcAft>
                          <a:spcPct val="0"/>
                        </a:spcAft>
                        <a:buFont typeface="Arial" panose="020B0604020202020204" pitchFamily="34" charset="0"/>
                        <a:tabLst>
                          <a:tab pos="800100" algn="l"/>
                        </a:tabLst>
                        <a:defRPr sz="1600">
                          <a:solidFill>
                            <a:schemeClr val="tx1"/>
                          </a:solidFill>
                          <a:latin typeface="Calibri" panose="020F0502020204030204" pitchFamily="34" charset="0"/>
                        </a:defRPr>
                      </a:lvl6pPr>
                      <a:lvl7pPr marL="2971800" indent="-228600" fontAlgn="base">
                        <a:lnSpc>
                          <a:spcPct val="90000"/>
                        </a:lnSpc>
                        <a:spcBef>
                          <a:spcPts val="500"/>
                        </a:spcBef>
                        <a:spcAft>
                          <a:spcPct val="0"/>
                        </a:spcAft>
                        <a:buFont typeface="Arial" panose="020B0604020202020204" pitchFamily="34" charset="0"/>
                        <a:tabLst>
                          <a:tab pos="800100" algn="l"/>
                        </a:tabLst>
                        <a:defRPr sz="1600">
                          <a:solidFill>
                            <a:schemeClr val="tx1"/>
                          </a:solidFill>
                          <a:latin typeface="Calibri" panose="020F0502020204030204" pitchFamily="34" charset="0"/>
                        </a:defRPr>
                      </a:lvl7pPr>
                      <a:lvl8pPr marL="3429000" indent="-228600" fontAlgn="base">
                        <a:lnSpc>
                          <a:spcPct val="90000"/>
                        </a:lnSpc>
                        <a:spcBef>
                          <a:spcPts val="500"/>
                        </a:spcBef>
                        <a:spcAft>
                          <a:spcPct val="0"/>
                        </a:spcAft>
                        <a:buFont typeface="Arial" panose="020B0604020202020204" pitchFamily="34" charset="0"/>
                        <a:tabLst>
                          <a:tab pos="800100" algn="l"/>
                        </a:tabLst>
                        <a:defRPr sz="1600">
                          <a:solidFill>
                            <a:schemeClr val="tx1"/>
                          </a:solidFill>
                          <a:latin typeface="Calibri" panose="020F0502020204030204" pitchFamily="34" charset="0"/>
                        </a:defRPr>
                      </a:lvl8pPr>
                      <a:lvl9pPr marL="3886200" indent="-228600" fontAlgn="base">
                        <a:lnSpc>
                          <a:spcPct val="90000"/>
                        </a:lnSpc>
                        <a:spcBef>
                          <a:spcPts val="500"/>
                        </a:spcBef>
                        <a:spcAft>
                          <a:spcPct val="0"/>
                        </a:spcAft>
                        <a:buFont typeface="Arial" panose="020B0604020202020204" pitchFamily="34" charset="0"/>
                        <a:tabLst>
                          <a:tab pos="800100" algn="l"/>
                        </a:tabLst>
                        <a:defRPr sz="1600">
                          <a:solidFill>
                            <a:schemeClr val="tx1"/>
                          </a:solidFill>
                          <a:latin typeface="Calibri" panose="020F0502020204030204" pitchFamily="34" charset="0"/>
                        </a:defRPr>
                      </a:lvl9pPr>
                    </a:lstStyle>
                    <a:p>
                      <a:pPr marL="285750" marR="0" lvl="0" indent="-285750" algn="just" defTabSz="914400" rtl="0" eaLnBrk="1" fontAlgn="base" latinLnBrk="0" hangingPunct="1">
                        <a:lnSpc>
                          <a:spcPct val="100000"/>
                        </a:lnSpc>
                        <a:spcBef>
                          <a:spcPct val="0"/>
                        </a:spcBef>
                        <a:spcAft>
                          <a:spcPct val="0"/>
                        </a:spcAft>
                        <a:buClrTx/>
                        <a:buSzTx/>
                        <a:buFont typeface="Arial" panose="020B0604020202020204" pitchFamily="34" charset="0"/>
                        <a:buChar char="•"/>
                        <a:tabLst>
                          <a:tab pos="800100" algn="l"/>
                        </a:tabLst>
                      </a:pPr>
                      <a:r>
                        <a:rPr kumimoji="0" lang="ru-RU" altLang="ru-RU"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«Физическая культура» (базовый уровень);</a:t>
                      </a:r>
                    </a:p>
                    <a:p>
                      <a:pPr marL="285750" marR="0" lvl="0" indent="-285750" algn="just" defTabSz="914400" rtl="0" eaLnBrk="1" fontAlgn="base" latinLnBrk="0" hangingPunct="1">
                        <a:lnSpc>
                          <a:spcPct val="100000"/>
                        </a:lnSpc>
                        <a:spcBef>
                          <a:spcPct val="0"/>
                        </a:spcBef>
                        <a:spcAft>
                          <a:spcPct val="0"/>
                        </a:spcAft>
                        <a:buClrTx/>
                        <a:buSzTx/>
                        <a:buFont typeface="Arial" panose="020B0604020202020204" pitchFamily="34" charset="0"/>
                        <a:buChar char="•"/>
                        <a:tabLst>
                          <a:tab pos="800100" algn="l"/>
                        </a:tabLst>
                      </a:pPr>
                      <a:r>
                        <a:rPr kumimoji="0" lang="ru-RU" altLang="ru-RU"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«Экология» (базовый уровень);</a:t>
                      </a:r>
                    </a:p>
                    <a:p>
                      <a:pPr marL="285750" marR="0" lvl="0" indent="-285750" algn="just" defTabSz="914400" rtl="0" eaLnBrk="1" fontAlgn="base" latinLnBrk="0" hangingPunct="1">
                        <a:lnSpc>
                          <a:spcPct val="100000"/>
                        </a:lnSpc>
                        <a:spcBef>
                          <a:spcPct val="0"/>
                        </a:spcBef>
                        <a:spcAft>
                          <a:spcPct val="0"/>
                        </a:spcAft>
                        <a:buClrTx/>
                        <a:buSzTx/>
                        <a:buFont typeface="Arial" panose="020B0604020202020204" pitchFamily="34" charset="0"/>
                        <a:buChar char="•"/>
                        <a:tabLst>
                          <a:tab pos="800100" algn="l"/>
                        </a:tabLst>
                      </a:pPr>
                      <a:r>
                        <a:rPr kumimoji="0" lang="ru-RU" altLang="ru-RU"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«Основы безопасности жизнедеятельности» (базовый уровень).</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nSpc>
                          <a:spcPct val="90000"/>
                        </a:lnSpc>
                        <a:spcBef>
                          <a:spcPts val="1000"/>
                        </a:spcBef>
                        <a:buFont typeface="Arial" panose="020B0604020202020204" pitchFamily="34" charset="0"/>
                        <a:defRPr sz="24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defRPr sz="20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defRPr>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defRPr sz="16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defRPr sz="1600">
                          <a:solidFill>
                            <a:schemeClr val="tx1"/>
                          </a:solidFill>
                          <a:latin typeface="Calibri" panose="020F0502020204030204" pitchFamily="34" charset="0"/>
                        </a:defRPr>
                      </a:lvl5pPr>
                      <a:lvl6pPr marL="25146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6pPr>
                      <a:lvl7pPr marL="29718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7pPr>
                      <a:lvl8pPr marL="34290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8pPr>
                      <a:lvl9pPr marL="38862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tabLst/>
                      </a:pPr>
                      <a:r>
                        <a:rPr kumimoji="0" lang="ru-RU" altLang="ru-RU" sz="20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Б</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lumMod val="75000"/>
                      </a:schemeClr>
                    </a:solidFill>
                  </a:tcPr>
                </a:tc>
                <a:tc>
                  <a:txBody>
                    <a:bodyPr/>
                    <a:lstStyle>
                      <a:lvl1pPr>
                        <a:lnSpc>
                          <a:spcPct val="90000"/>
                        </a:lnSpc>
                        <a:spcBef>
                          <a:spcPts val="1000"/>
                        </a:spcBef>
                        <a:buFont typeface="Arial" panose="020B0604020202020204" pitchFamily="34" charset="0"/>
                        <a:defRPr sz="24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defRPr sz="20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defRPr>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defRPr sz="16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defRPr sz="1600">
                          <a:solidFill>
                            <a:schemeClr val="tx1"/>
                          </a:solidFill>
                          <a:latin typeface="Calibri" panose="020F0502020204030204" pitchFamily="34" charset="0"/>
                        </a:defRPr>
                      </a:lvl5pPr>
                      <a:lvl6pPr marL="25146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6pPr>
                      <a:lvl7pPr marL="29718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7pPr>
                      <a:lvl8pPr marL="34290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8pPr>
                      <a:lvl9pPr marL="3886200" indent="-228600" fontAlgn="base">
                        <a:lnSpc>
                          <a:spcPct val="90000"/>
                        </a:lnSpc>
                        <a:spcBef>
                          <a:spcPts val="500"/>
                        </a:spcBef>
                        <a:spcAft>
                          <a:spcPct val="0"/>
                        </a:spcAft>
                        <a:buFont typeface="Arial" panose="020B0604020202020204" pitchFamily="34" charset="0"/>
                        <a:defRPr sz="1600">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tabLst/>
                      </a:pPr>
                      <a:endParaRPr kumimoji="0" lang="ru-RU" altLang="ru-RU" sz="20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157589287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Лиля\Pictures\Логотип НТФ ИРО.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504" y="116632"/>
            <a:ext cx="714375" cy="742950"/>
          </a:xfrm>
          <a:prstGeom prst="rect">
            <a:avLst/>
          </a:prstGeom>
          <a:noFill/>
          <a:extLst>
            <a:ext uri="{909E8E84-426E-40DD-AFC4-6F175D3DCCD1}">
              <a14:hiddenFill xmlns:a14="http://schemas.microsoft.com/office/drawing/2010/main">
                <a:solidFill>
                  <a:srgbClr val="FFFFFF"/>
                </a:solidFill>
              </a14:hiddenFill>
            </a:ext>
          </a:extLst>
        </p:spPr>
      </p:pic>
      <p:pic>
        <p:nvPicPr>
          <p:cNvPr id="3" name="Рисунок 2" descr="http://2.bp.blogspot.com/-9NhK7TuoBj8/T-a3o-9wWnI/AAAAAAAAGeI/ttjoS6qYf3c/s640/s640x4801.jpeg">
            <a:hlinkClick r:id="rId3"/>
          </p:cNvPr>
          <p:cNvPicPr/>
          <p:nvPr/>
        </p:nvPicPr>
        <p:blipFill rotWithShape="1">
          <a:blip r:embed="rId4">
            <a:extLst>
              <a:ext uri="{28A0092B-C50C-407E-A947-70E740481C1C}">
                <a14:useLocalDpi xmlns:a14="http://schemas.microsoft.com/office/drawing/2010/main" val="0"/>
              </a:ext>
            </a:extLst>
          </a:blip>
          <a:srcRect t="11108"/>
          <a:stretch/>
        </p:blipFill>
        <p:spPr bwMode="auto">
          <a:xfrm>
            <a:off x="451212" y="852409"/>
            <a:ext cx="8424520" cy="6005591"/>
          </a:xfrm>
          <a:prstGeom prst="rect">
            <a:avLst/>
          </a:prstGeom>
          <a:noFill/>
          <a:ln>
            <a:noFill/>
          </a:ln>
        </p:spPr>
      </p:pic>
      <p:sp>
        <p:nvSpPr>
          <p:cNvPr id="4" name="Прямоугольник 3"/>
          <p:cNvSpPr/>
          <p:nvPr/>
        </p:nvSpPr>
        <p:spPr>
          <a:xfrm>
            <a:off x="867808" y="195719"/>
            <a:ext cx="7932364" cy="584775"/>
          </a:xfrm>
          <a:prstGeom prst="rect">
            <a:avLst/>
          </a:prstGeom>
          <a:noFill/>
        </p:spPr>
        <p:txBody>
          <a:bodyPr wrap="none" lIns="91440" tIns="45720" rIns="91440" bIns="45720">
            <a:spAutoFit/>
          </a:bodyPr>
          <a:lstStyle/>
          <a:p>
            <a:pPr algn="ctr"/>
            <a:r>
              <a:rPr lang="ru-RU" sz="32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anose="02020603050405020304" pitchFamily="18" charset="0"/>
                <a:cs typeface="Times New Roman" panose="02020603050405020304" pitchFamily="18" charset="0"/>
              </a:rPr>
              <a:t>формирование учебного плана</a:t>
            </a:r>
            <a:endParaRPr lang="ru-RU" sz="32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830372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Box 1"/>
          <p:cNvSpPr txBox="1">
            <a:spLocks noChangeArrowheads="1"/>
          </p:cNvSpPr>
          <p:nvPr/>
        </p:nvSpPr>
        <p:spPr bwMode="auto">
          <a:xfrm>
            <a:off x="335408" y="159350"/>
            <a:ext cx="84201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a:buFontTx/>
              <a:buNone/>
            </a:pPr>
            <a:r>
              <a:rPr lang="ru-RU" altLang="ru-RU" b="1" dirty="0" smtClean="0">
                <a:solidFill>
                  <a:prstClr val="black"/>
                </a:solidFill>
                <a:latin typeface="Times New Roman" panose="02020603050405020304" pitchFamily="18" charset="0"/>
                <a:cs typeface="Times New Roman" panose="02020603050405020304" pitchFamily="18" charset="0"/>
              </a:rPr>
              <a:t>Статья 2 Федерального закона от 29 декабря 2012 года № 273-ФЗ</a:t>
            </a:r>
          </a:p>
          <a:p>
            <a:pPr algn="ctr">
              <a:buFontTx/>
              <a:buNone/>
            </a:pPr>
            <a:r>
              <a:rPr lang="ru-RU" altLang="ru-RU" b="1" dirty="0" smtClean="0">
                <a:solidFill>
                  <a:prstClr val="black"/>
                </a:solidFill>
                <a:latin typeface="Times New Roman" panose="02020603050405020304" pitchFamily="18" charset="0"/>
                <a:cs typeface="Times New Roman" panose="02020603050405020304" pitchFamily="18" charset="0"/>
              </a:rPr>
              <a:t>«Об образовании в Российской Федерации» </a:t>
            </a:r>
          </a:p>
        </p:txBody>
      </p:sp>
      <p:sp>
        <p:nvSpPr>
          <p:cNvPr id="5123" name="TextBox 2"/>
          <p:cNvSpPr txBox="1">
            <a:spLocks noChangeArrowheads="1"/>
          </p:cNvSpPr>
          <p:nvPr/>
        </p:nvSpPr>
        <p:spPr bwMode="auto">
          <a:xfrm>
            <a:off x="246508" y="1196752"/>
            <a:ext cx="8509000" cy="5078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just">
              <a:buFontTx/>
              <a:buNone/>
            </a:pPr>
            <a:r>
              <a:rPr lang="ru-RU" altLang="ru-RU" dirty="0" smtClean="0">
                <a:solidFill>
                  <a:prstClr val="black"/>
                </a:solidFill>
                <a:latin typeface="Times New Roman" panose="02020603050405020304" pitchFamily="18" charset="0"/>
                <a:cs typeface="Times New Roman" panose="02020603050405020304" pitchFamily="18" charset="0"/>
              </a:rPr>
              <a:t>22) </a:t>
            </a:r>
            <a:r>
              <a:rPr lang="ru-RU" altLang="ru-RU" b="1" dirty="0" smtClean="0">
                <a:solidFill>
                  <a:srgbClr val="002060"/>
                </a:solidFill>
                <a:latin typeface="Times New Roman" panose="02020603050405020304" pitchFamily="18" charset="0"/>
                <a:cs typeface="Times New Roman" panose="02020603050405020304" pitchFamily="18" charset="0"/>
              </a:rPr>
              <a:t>учебный план </a:t>
            </a:r>
            <a:r>
              <a:rPr lang="ru-RU" altLang="ru-RU" dirty="0" smtClean="0">
                <a:solidFill>
                  <a:prstClr val="black"/>
                </a:solidFill>
                <a:latin typeface="Times New Roman" panose="02020603050405020304" pitchFamily="18" charset="0"/>
                <a:cs typeface="Times New Roman" panose="02020603050405020304" pitchFamily="18" charset="0"/>
              </a:rPr>
              <a:t>- документ, который определяет</a:t>
            </a:r>
          </a:p>
          <a:p>
            <a:pPr algn="just">
              <a:buFontTx/>
              <a:buNone/>
            </a:pPr>
            <a:r>
              <a:rPr lang="ru-RU" altLang="ru-RU" dirty="0" smtClean="0">
                <a:solidFill>
                  <a:prstClr val="black"/>
                </a:solidFill>
                <a:latin typeface="Times New Roman" panose="02020603050405020304" pitchFamily="18" charset="0"/>
                <a:cs typeface="Times New Roman" panose="02020603050405020304" pitchFamily="18" charset="0"/>
              </a:rPr>
              <a:t>перечень,</a:t>
            </a:r>
          </a:p>
          <a:p>
            <a:pPr algn="just">
              <a:buFontTx/>
              <a:buNone/>
            </a:pPr>
            <a:r>
              <a:rPr lang="ru-RU" altLang="ru-RU" dirty="0" smtClean="0">
                <a:solidFill>
                  <a:prstClr val="black"/>
                </a:solidFill>
                <a:latin typeface="Times New Roman" panose="02020603050405020304" pitchFamily="18" charset="0"/>
                <a:cs typeface="Times New Roman" panose="02020603050405020304" pitchFamily="18" charset="0"/>
              </a:rPr>
              <a:t>трудоемкость,</a:t>
            </a:r>
          </a:p>
          <a:p>
            <a:pPr algn="just">
              <a:buFontTx/>
              <a:buNone/>
            </a:pPr>
            <a:r>
              <a:rPr lang="ru-RU" altLang="ru-RU" dirty="0" smtClean="0">
                <a:solidFill>
                  <a:prstClr val="black"/>
                </a:solidFill>
                <a:latin typeface="Times New Roman" panose="02020603050405020304" pitchFamily="18" charset="0"/>
                <a:cs typeface="Times New Roman" panose="02020603050405020304" pitchFamily="18" charset="0"/>
              </a:rPr>
              <a:t>последовательность и распределение по периодам обучения учебных предметов, курсов, дисциплин (модулей), практики, иных видов учебной деятельности</a:t>
            </a:r>
          </a:p>
          <a:p>
            <a:pPr algn="just">
              <a:buFontTx/>
              <a:buNone/>
            </a:pPr>
            <a:r>
              <a:rPr lang="ru-RU" altLang="ru-RU" dirty="0" smtClean="0">
                <a:solidFill>
                  <a:prstClr val="black"/>
                </a:solidFill>
                <a:latin typeface="Times New Roman" panose="02020603050405020304" pitchFamily="18" charset="0"/>
                <a:cs typeface="Times New Roman" panose="02020603050405020304" pitchFamily="18" charset="0"/>
              </a:rPr>
              <a:t>и, если иное не установлено настоящим Федеральным законом, формы промежуточной аттестации обучающихся.</a:t>
            </a:r>
            <a:endParaRPr lang="ru-RU" altLang="ru-RU" dirty="0">
              <a:solidFill>
                <a:prstClr val="black"/>
              </a:solidFill>
              <a:cs typeface="+mn-cs"/>
            </a:endParaRPr>
          </a:p>
          <a:p>
            <a:pPr algn="just">
              <a:buFontTx/>
              <a:buNone/>
            </a:pPr>
            <a:endParaRPr lang="ru-RU" altLang="ru-RU" b="1" dirty="0" smtClean="0">
              <a:solidFill>
                <a:prstClr val="black"/>
              </a:solidFill>
              <a:latin typeface="Times New Roman" panose="02020603050405020304" pitchFamily="18" charset="0"/>
              <a:cs typeface="Times New Roman" panose="02020603050405020304" pitchFamily="18" charset="0"/>
            </a:endParaRPr>
          </a:p>
          <a:p>
            <a:pPr algn="just">
              <a:buFontTx/>
              <a:buNone/>
            </a:pPr>
            <a:r>
              <a:rPr lang="ru-RU" altLang="ru-RU" dirty="0" smtClean="0">
                <a:solidFill>
                  <a:prstClr val="black"/>
                </a:solidFill>
                <a:latin typeface="Times New Roman" panose="02020603050405020304" pitchFamily="18" charset="0"/>
                <a:cs typeface="Times New Roman" panose="02020603050405020304" pitchFamily="18" charset="0"/>
              </a:rPr>
              <a:t>23) </a:t>
            </a:r>
            <a:r>
              <a:rPr lang="ru-RU" altLang="ru-RU" b="1" dirty="0" smtClean="0">
                <a:solidFill>
                  <a:srgbClr val="002060"/>
                </a:solidFill>
                <a:latin typeface="Times New Roman" panose="02020603050405020304" pitchFamily="18" charset="0"/>
                <a:cs typeface="Times New Roman" panose="02020603050405020304" pitchFamily="18" charset="0"/>
              </a:rPr>
              <a:t>индивидуальный учебный план </a:t>
            </a:r>
            <a:r>
              <a:rPr lang="ru-RU" altLang="ru-RU" dirty="0" smtClean="0">
                <a:solidFill>
                  <a:prstClr val="black"/>
                </a:solidFill>
                <a:latin typeface="Times New Roman" panose="02020603050405020304" pitchFamily="18" charset="0"/>
                <a:cs typeface="Times New Roman" panose="02020603050405020304" pitchFamily="18" charset="0"/>
              </a:rPr>
              <a:t>- учебный план, обеспечивающий освоение образовательной программы на основе индивидуализации ее содержания </a:t>
            </a:r>
            <a:r>
              <a:rPr lang="ru-RU" altLang="ru-RU" b="1" dirty="0" smtClean="0">
                <a:solidFill>
                  <a:prstClr val="black"/>
                </a:solidFill>
                <a:latin typeface="Times New Roman" panose="02020603050405020304" pitchFamily="18" charset="0"/>
                <a:cs typeface="Times New Roman" panose="02020603050405020304" pitchFamily="18" charset="0"/>
              </a:rPr>
              <a:t>с учетом особенностей и образовательных потребностей конкретного обучающегося.</a:t>
            </a:r>
          </a:p>
          <a:p>
            <a:pPr algn="just">
              <a:buFontTx/>
              <a:buNone/>
            </a:pPr>
            <a:endParaRPr lang="ru-RU" altLang="ru-RU" b="1" dirty="0">
              <a:solidFill>
                <a:prstClr val="black"/>
              </a:solidFill>
              <a:latin typeface="Times New Roman" panose="02020603050405020304" pitchFamily="18" charset="0"/>
              <a:cs typeface="Times New Roman" panose="02020603050405020304" pitchFamily="18" charset="0"/>
            </a:endParaRPr>
          </a:p>
          <a:p>
            <a:pPr algn="just">
              <a:buFontTx/>
              <a:buNone/>
            </a:pPr>
            <a:r>
              <a:rPr lang="ru-RU" dirty="0" smtClean="0">
                <a:latin typeface="Times New Roman" panose="02020603050405020304" pitchFamily="18" charset="0"/>
                <a:cs typeface="Times New Roman" panose="02020603050405020304" pitchFamily="18" charset="0"/>
              </a:rPr>
              <a:t>25) </a:t>
            </a:r>
            <a:r>
              <a:rPr lang="ru-RU" b="1" dirty="0" smtClean="0">
                <a:solidFill>
                  <a:srgbClr val="002060"/>
                </a:solidFill>
                <a:latin typeface="Times New Roman" panose="02020603050405020304" pitchFamily="18" charset="0"/>
                <a:cs typeface="Times New Roman" panose="02020603050405020304" pitchFamily="18" charset="0"/>
              </a:rPr>
              <a:t>направленность </a:t>
            </a:r>
            <a:r>
              <a:rPr lang="ru-RU" b="1" dirty="0">
                <a:solidFill>
                  <a:srgbClr val="002060"/>
                </a:solidFill>
                <a:latin typeface="Times New Roman" panose="02020603050405020304" pitchFamily="18" charset="0"/>
                <a:cs typeface="Times New Roman" panose="02020603050405020304" pitchFamily="18" charset="0"/>
              </a:rPr>
              <a:t>(профиль) образования</a:t>
            </a:r>
            <a:r>
              <a:rPr lang="ru-RU" b="1" dirty="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 ориентация образовательной программы на конкретные области знания и (или) виды деятельности, определяющая ее предметно-тематическое содержание, преобладающие виды учебной деятельности обучающегося и требования к результатам освоения образовательной программы;</a:t>
            </a:r>
            <a:endParaRPr lang="ru-RU" altLang="ru-RU" b="1" dirty="0" smtClean="0">
              <a:solidFill>
                <a:prstClr val="black"/>
              </a:solidFill>
              <a:latin typeface="Times New Roman" panose="02020603050405020304" pitchFamily="18" charset="0"/>
              <a:cs typeface="Times New Roman" panose="02020603050405020304" pitchFamily="18" charset="0"/>
            </a:endParaRPr>
          </a:p>
          <a:p>
            <a:pPr>
              <a:buFontTx/>
              <a:buNone/>
            </a:pPr>
            <a:endParaRPr lang="ru-RU" altLang="ru-RU" b="1" dirty="0" smtClean="0">
              <a:solidFill>
                <a:prstClr val="black"/>
              </a:solidFill>
              <a:latin typeface="Times New Roman" panose="02020603050405020304" pitchFamily="18" charset="0"/>
              <a:cs typeface="Times New Roman" panose="02020603050405020304" pitchFamily="18" charset="0"/>
            </a:endParaRPr>
          </a:p>
        </p:txBody>
      </p:sp>
      <p:pic>
        <p:nvPicPr>
          <p:cNvPr id="4" name="Picture 2" descr="C:\Users\Лиля\Pictures\Логотип НТФ ИРО.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504" y="116632"/>
            <a:ext cx="714375" cy="7429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6623689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Лиля\Pictures\Логотип НТФ ИРО.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504" y="116632"/>
            <a:ext cx="714375" cy="74295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4" name="Таблица 3"/>
          <p:cNvGraphicFramePr>
            <a:graphicFrameLocks noGrp="1"/>
          </p:cNvGraphicFramePr>
          <p:nvPr>
            <p:extLst>
              <p:ext uri="{D42A27DB-BD31-4B8C-83A1-F6EECF244321}">
                <p14:modId xmlns:p14="http://schemas.microsoft.com/office/powerpoint/2010/main" val="3470087682"/>
              </p:ext>
            </p:extLst>
          </p:nvPr>
        </p:nvGraphicFramePr>
        <p:xfrm>
          <a:off x="323528" y="900826"/>
          <a:ext cx="8424940" cy="5819830"/>
        </p:xfrm>
        <a:graphic>
          <a:graphicData uri="http://schemas.openxmlformats.org/drawingml/2006/table">
            <a:tbl>
              <a:tblPr firstRow="1" bandRow="1">
                <a:tableStyleId>{22838BEF-8BB2-4498-84A7-C5851F593DF1}</a:tableStyleId>
              </a:tblPr>
              <a:tblGrid>
                <a:gridCol w="1584178"/>
                <a:gridCol w="2736304"/>
                <a:gridCol w="576064"/>
                <a:gridCol w="2880320"/>
                <a:gridCol w="648074"/>
              </a:tblGrid>
              <a:tr h="1008112">
                <a:tc>
                  <a:txBody>
                    <a:bodyPr/>
                    <a:lstStyle/>
                    <a:p>
                      <a:pPr algn="ctr"/>
                      <a:r>
                        <a:rPr lang="ru-RU" sz="1400" dirty="0" smtClean="0">
                          <a:latin typeface="Times New Roman" panose="02020603050405020304" pitchFamily="18" charset="0"/>
                          <a:cs typeface="Times New Roman" panose="02020603050405020304" pitchFamily="18" charset="0"/>
                        </a:rPr>
                        <a:t>Предметная область</a:t>
                      </a:r>
                      <a:endParaRPr lang="ru-RU" sz="1400" dirty="0">
                        <a:latin typeface="Times New Roman" panose="02020603050405020304" pitchFamily="18" charset="0"/>
                        <a:cs typeface="Times New Roman" panose="02020603050405020304" pitchFamily="18" charset="0"/>
                      </a:endParaRPr>
                    </a:p>
                  </a:txBody>
                  <a:tcPr/>
                </a:tc>
                <a:tc>
                  <a:txBody>
                    <a:bodyPr/>
                    <a:lstStyle/>
                    <a:p>
                      <a:pPr algn="ctr"/>
                      <a:r>
                        <a:rPr lang="ru-RU" sz="1600" dirty="0" smtClean="0">
                          <a:latin typeface="Times New Roman" panose="02020603050405020304" pitchFamily="18" charset="0"/>
                          <a:cs typeface="Times New Roman" panose="02020603050405020304" pitchFamily="18" charset="0"/>
                        </a:rPr>
                        <a:t>Учебные предметы</a:t>
                      </a:r>
                    </a:p>
                    <a:p>
                      <a:pPr algn="ctr"/>
                      <a:r>
                        <a:rPr lang="ru-RU" sz="1600" dirty="0" smtClean="0">
                          <a:latin typeface="Times New Roman" panose="02020603050405020304" pitchFamily="18" charset="0"/>
                          <a:cs typeface="Times New Roman" panose="02020603050405020304" pitchFamily="18" charset="0"/>
                        </a:rPr>
                        <a:t>Базовый уровень</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ru-RU" sz="1600" dirty="0" smtClean="0">
                          <a:latin typeface="Times New Roman" panose="02020603050405020304" pitchFamily="18" charset="0"/>
                          <a:cs typeface="Times New Roman" panose="02020603050405020304" pitchFamily="18" charset="0"/>
                        </a:rPr>
                        <a:t>Кол-во часов</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ru-RU" sz="1600" dirty="0" smtClean="0">
                          <a:latin typeface="Times New Roman" panose="02020603050405020304" pitchFamily="18" charset="0"/>
                          <a:cs typeface="Times New Roman" panose="02020603050405020304" pitchFamily="18" charset="0"/>
                        </a:rPr>
                        <a:t>Учебные предметы</a:t>
                      </a:r>
                    </a:p>
                    <a:p>
                      <a:pPr algn="ctr"/>
                      <a:r>
                        <a:rPr lang="ru-RU" sz="1600" dirty="0" smtClean="0">
                          <a:latin typeface="Times New Roman" panose="02020603050405020304" pitchFamily="18" charset="0"/>
                          <a:cs typeface="Times New Roman" panose="02020603050405020304" pitchFamily="18" charset="0"/>
                        </a:rPr>
                        <a:t>Углубленный уровень</a:t>
                      </a:r>
                    </a:p>
                    <a:p>
                      <a:pPr algn="ctr"/>
                      <a:endParaRPr lang="ru-RU" sz="1600" dirty="0">
                        <a:latin typeface="Times New Roman" panose="02020603050405020304" pitchFamily="18" charset="0"/>
                        <a:cs typeface="Times New Roman" panose="02020603050405020304"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600" dirty="0" smtClean="0">
                          <a:latin typeface="Times New Roman" panose="02020603050405020304" pitchFamily="18" charset="0"/>
                          <a:cs typeface="Times New Roman" panose="02020603050405020304" pitchFamily="18" charset="0"/>
                        </a:rPr>
                        <a:t>Кол-во часов</a:t>
                      </a:r>
                    </a:p>
                    <a:p>
                      <a:pPr algn="ctr"/>
                      <a:endParaRPr lang="ru-RU" sz="1600" dirty="0">
                        <a:latin typeface="Times New Roman" panose="02020603050405020304" pitchFamily="18" charset="0"/>
                        <a:cs typeface="Times New Roman" panose="02020603050405020304" pitchFamily="18" charset="0"/>
                      </a:endParaRPr>
                    </a:p>
                  </a:txBody>
                  <a:tcPr/>
                </a:tc>
              </a:tr>
              <a:tr h="370840">
                <a:tc row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600" b="1" u="none" strike="noStrike" kern="1200" baseline="0" dirty="0" smtClean="0">
                          <a:solidFill>
                            <a:srgbClr val="C00000"/>
                          </a:solidFill>
                          <a:latin typeface="Times New Roman" panose="02020603050405020304" pitchFamily="18" charset="0"/>
                          <a:cs typeface="Times New Roman" panose="02020603050405020304" pitchFamily="18" charset="0"/>
                        </a:rPr>
                        <a:t>Математика и информатика</a:t>
                      </a:r>
                      <a:endParaRPr lang="ru-RU" sz="1600" b="1" i="0" u="none" strike="noStrike" kern="1200" baseline="0" dirty="0" smtClean="0">
                        <a:solidFill>
                          <a:srgbClr val="C00000"/>
                        </a:solidFill>
                        <a:latin typeface="Times New Roman" panose="02020603050405020304" pitchFamily="18" charset="0"/>
                        <a:ea typeface="+mn-ea"/>
                        <a:cs typeface="Times New Roman" panose="02020603050405020304" pitchFamily="18" charset="0"/>
                      </a:endParaRPr>
                    </a:p>
                  </a:txBody>
                  <a:tcPr/>
                </a:tc>
                <a:tc>
                  <a:txBody>
                    <a:bodyPr/>
                    <a:lstStyle/>
                    <a:p>
                      <a:r>
                        <a:rPr lang="ru-RU" sz="1400" b="0" i="0" u="none" strike="noStrike" kern="1200" baseline="0" dirty="0" smtClean="0">
                          <a:solidFill>
                            <a:schemeClr val="tx1"/>
                          </a:solidFill>
                          <a:latin typeface="Times New Roman" panose="02020603050405020304" pitchFamily="18" charset="0"/>
                          <a:ea typeface="+mn-ea"/>
                          <a:cs typeface="Times New Roman" panose="02020603050405020304" pitchFamily="18" charset="0"/>
                        </a:rPr>
                        <a:t>Математика: алгебра и начала математического анализа, геометрия </a:t>
                      </a:r>
                      <a:endParaRPr lang="ru-RU" sz="1400" b="0" i="0" u="none" strike="noStrike" kern="1200" baseline="0" dirty="0" smtClean="0">
                        <a:solidFill>
                          <a:schemeClr val="tx1"/>
                        </a:solidFill>
                        <a:latin typeface="Times New Roman" panose="02020603050405020304" pitchFamily="18" charset="0"/>
                        <a:ea typeface="+mn-ea"/>
                        <a:cs typeface="Times New Roman" panose="02020603050405020304" pitchFamily="18" charset="0"/>
                      </a:endParaRPr>
                    </a:p>
                  </a:txBody>
                  <a:tcPr/>
                </a:tc>
                <a:tc>
                  <a:txBody>
                    <a:bodyPr/>
                    <a:lstStyle/>
                    <a:p>
                      <a:pPr algn="ctr"/>
                      <a:r>
                        <a:rPr lang="ru-RU" sz="1400" b="1" dirty="0" smtClean="0">
                          <a:latin typeface="Times New Roman" panose="02020603050405020304" pitchFamily="18" charset="0"/>
                          <a:cs typeface="Times New Roman" panose="02020603050405020304" pitchFamily="18" charset="0"/>
                        </a:rPr>
                        <a:t>280</a:t>
                      </a:r>
                      <a:endParaRPr lang="ru-RU" sz="1400" b="1" dirty="0">
                        <a:latin typeface="Times New Roman" panose="02020603050405020304" pitchFamily="18" charset="0"/>
                        <a:cs typeface="Times New Roman" panose="02020603050405020304" pitchFamily="18" charset="0"/>
                      </a:endParaRPr>
                    </a:p>
                  </a:txBody>
                  <a:tcPr/>
                </a:tc>
                <a:tc>
                  <a:txBody>
                    <a:bodyPr/>
                    <a:lstStyle/>
                    <a:p>
                      <a:r>
                        <a:rPr lang="ru-RU" sz="1400" b="0" i="0" u="none" strike="noStrike" kern="1200" baseline="0" dirty="0" smtClean="0">
                          <a:solidFill>
                            <a:schemeClr val="tx1"/>
                          </a:solidFill>
                          <a:latin typeface="Times New Roman" panose="02020603050405020304" pitchFamily="18" charset="0"/>
                          <a:ea typeface="+mn-ea"/>
                          <a:cs typeface="Times New Roman" panose="02020603050405020304" pitchFamily="18" charset="0"/>
                        </a:rPr>
                        <a:t>Математика: алгебра и начала математического анализа, геометрия </a:t>
                      </a:r>
                    </a:p>
                  </a:txBody>
                  <a:tcPr/>
                </a:tc>
                <a:tc>
                  <a:txBody>
                    <a:bodyPr/>
                    <a:lstStyle/>
                    <a:p>
                      <a:pPr algn="ctr"/>
                      <a:r>
                        <a:rPr lang="ru-RU" sz="1400" b="1" dirty="0" smtClean="0">
                          <a:latin typeface="Times New Roman" panose="02020603050405020304" pitchFamily="18" charset="0"/>
                          <a:cs typeface="Times New Roman" panose="02020603050405020304" pitchFamily="18" charset="0"/>
                        </a:rPr>
                        <a:t>420</a:t>
                      </a:r>
                      <a:endParaRPr lang="ru-RU" sz="1400" b="1" dirty="0">
                        <a:latin typeface="Times New Roman" panose="02020603050405020304" pitchFamily="18" charset="0"/>
                        <a:cs typeface="Times New Roman" panose="02020603050405020304" pitchFamily="18" charset="0"/>
                      </a:endParaRPr>
                    </a:p>
                  </a:txBody>
                  <a:tcPr/>
                </a:tc>
              </a:tr>
              <a:tr h="370840">
                <a:tc vMerge="1">
                  <a:txBody>
                    <a:bodyPr/>
                    <a:lstStyle/>
                    <a:p>
                      <a:endParaRPr lang="ru-RU" sz="1200" b="1" dirty="0">
                        <a:solidFill>
                          <a:srgbClr val="C00000"/>
                        </a:solidFill>
                        <a:latin typeface="Times New Roman" panose="02020603050405020304" pitchFamily="18" charset="0"/>
                        <a:cs typeface="Times New Roman" panose="02020603050405020304"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400" u="none" strike="noStrike" kern="1200" baseline="0" dirty="0" smtClean="0">
                          <a:solidFill>
                            <a:schemeClr val="tx1"/>
                          </a:solidFill>
                          <a:latin typeface="Times New Roman" panose="02020603050405020304" pitchFamily="18" charset="0"/>
                          <a:cs typeface="Times New Roman" panose="02020603050405020304" pitchFamily="18" charset="0"/>
                        </a:rPr>
                        <a:t>Информатика</a:t>
                      </a:r>
                      <a:endParaRPr lang="ru-RU" sz="1400" b="0" i="0" u="none" strike="noStrike" kern="1200" baseline="0" dirty="0" smtClean="0">
                        <a:solidFill>
                          <a:schemeClr val="tx1"/>
                        </a:solidFill>
                        <a:latin typeface="Times New Roman" panose="02020603050405020304" pitchFamily="18" charset="0"/>
                        <a:ea typeface="+mn-ea"/>
                        <a:cs typeface="Times New Roman" panose="02020603050405020304" pitchFamily="18" charset="0"/>
                      </a:endParaRPr>
                    </a:p>
                  </a:txBody>
                  <a:tcPr/>
                </a:tc>
                <a:tc>
                  <a:txBody>
                    <a:bodyPr/>
                    <a:lstStyle/>
                    <a:p>
                      <a:pPr algn="ctr"/>
                      <a:r>
                        <a:rPr lang="ru-RU" sz="1400" b="1" dirty="0" smtClean="0">
                          <a:latin typeface="Times New Roman" panose="02020603050405020304" pitchFamily="18" charset="0"/>
                          <a:cs typeface="Times New Roman" panose="02020603050405020304" pitchFamily="18" charset="0"/>
                        </a:rPr>
                        <a:t>70</a:t>
                      </a:r>
                      <a:endParaRPr lang="ru-RU" sz="1400" b="1" dirty="0">
                        <a:latin typeface="Times New Roman" panose="02020603050405020304" pitchFamily="18" charset="0"/>
                        <a:cs typeface="Times New Roman" panose="02020603050405020304"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400" u="none" strike="noStrike" kern="1200" baseline="0" dirty="0" smtClean="0">
                          <a:solidFill>
                            <a:schemeClr val="tx1"/>
                          </a:solidFill>
                          <a:latin typeface="Times New Roman" panose="02020603050405020304" pitchFamily="18" charset="0"/>
                          <a:cs typeface="Times New Roman" panose="02020603050405020304" pitchFamily="18" charset="0"/>
                        </a:rPr>
                        <a:t>Информатика</a:t>
                      </a:r>
                      <a:endParaRPr lang="ru-RU" sz="1400" b="0" i="0" u="none" strike="noStrike" kern="1200" baseline="0" dirty="0" smtClean="0">
                        <a:solidFill>
                          <a:schemeClr val="tx1"/>
                        </a:solidFill>
                        <a:latin typeface="Times New Roman" panose="02020603050405020304" pitchFamily="18" charset="0"/>
                        <a:ea typeface="+mn-ea"/>
                        <a:cs typeface="Times New Roman" panose="02020603050405020304" pitchFamily="18" charset="0"/>
                      </a:endParaRPr>
                    </a:p>
                  </a:txBody>
                  <a:tcPr/>
                </a:tc>
                <a:tc>
                  <a:txBody>
                    <a:bodyPr/>
                    <a:lstStyle/>
                    <a:p>
                      <a:pPr algn="ctr"/>
                      <a:r>
                        <a:rPr lang="ru-RU" sz="1400" b="1" dirty="0" smtClean="0">
                          <a:latin typeface="Times New Roman" panose="02020603050405020304" pitchFamily="18" charset="0"/>
                          <a:cs typeface="Times New Roman" panose="02020603050405020304" pitchFamily="18" charset="0"/>
                        </a:rPr>
                        <a:t>280</a:t>
                      </a:r>
                      <a:endParaRPr lang="ru-RU" sz="1400" b="1" dirty="0">
                        <a:latin typeface="Times New Roman" panose="02020603050405020304" pitchFamily="18" charset="0"/>
                        <a:cs typeface="Times New Roman" panose="02020603050405020304" pitchFamily="18" charset="0"/>
                      </a:endParaRPr>
                    </a:p>
                  </a:txBody>
                  <a:tcPr/>
                </a:tc>
              </a:tr>
              <a:tr h="333430">
                <a:tc rowSpan="4">
                  <a:txBody>
                    <a:bodyPr/>
                    <a:lstStyle/>
                    <a:p>
                      <a:r>
                        <a:rPr lang="ru-RU" sz="1600" b="1" u="none" strike="noStrike" baseline="0" dirty="0" smtClean="0">
                          <a:solidFill>
                            <a:srgbClr val="C00000"/>
                          </a:solidFill>
                          <a:latin typeface="Times New Roman" panose="02020603050405020304" pitchFamily="18" charset="0"/>
                          <a:cs typeface="Times New Roman" panose="02020603050405020304" pitchFamily="18" charset="0"/>
                        </a:rPr>
                        <a:t>Естественные науки</a:t>
                      </a:r>
                      <a:endParaRPr lang="ru-RU" sz="1600" b="1" i="0" u="none" strike="noStrike" baseline="0" dirty="0" smtClean="0">
                        <a:solidFill>
                          <a:srgbClr val="C00000"/>
                        </a:solidFill>
                        <a:latin typeface="Times New Roman" panose="02020603050405020304" pitchFamily="18" charset="0"/>
                        <a:cs typeface="Times New Roman" panose="02020603050405020304"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400" u="none" strike="noStrike" kern="1200" baseline="0" dirty="0" smtClean="0">
                          <a:latin typeface="Times New Roman" panose="02020603050405020304" pitchFamily="18" charset="0"/>
                          <a:cs typeface="Times New Roman" panose="02020603050405020304" pitchFamily="18" charset="0"/>
                        </a:rPr>
                        <a:t>Физика</a:t>
                      </a:r>
                      <a:endParaRPr lang="ru-RU" sz="1400" b="0" i="0" u="none" strike="noStrike" kern="1200" baseline="0" dirty="0" smtClean="0">
                        <a:solidFill>
                          <a:schemeClr val="dk1"/>
                        </a:solidFill>
                        <a:latin typeface="Times New Roman" panose="02020603050405020304" pitchFamily="18" charset="0"/>
                        <a:ea typeface="+mn-ea"/>
                        <a:cs typeface="Times New Roman" panose="02020603050405020304"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400" b="1" u="none" strike="noStrike" kern="1200" baseline="0" dirty="0" smtClean="0">
                          <a:latin typeface="Times New Roman" panose="02020603050405020304" pitchFamily="18" charset="0"/>
                          <a:cs typeface="Times New Roman" panose="02020603050405020304" pitchFamily="18" charset="0"/>
                        </a:rPr>
                        <a:t>140</a:t>
                      </a:r>
                      <a:endParaRPr lang="ru-RU" sz="1400" b="1" i="0" u="none" strike="noStrike" kern="1200" baseline="0" dirty="0" smtClean="0">
                        <a:solidFill>
                          <a:schemeClr val="dk1"/>
                        </a:solidFill>
                        <a:latin typeface="Times New Roman" panose="02020603050405020304" pitchFamily="18" charset="0"/>
                        <a:ea typeface="+mn-ea"/>
                        <a:cs typeface="Times New Roman" panose="02020603050405020304"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400" u="none" strike="noStrike" kern="1200" baseline="0" dirty="0" smtClean="0">
                          <a:latin typeface="Times New Roman" panose="02020603050405020304" pitchFamily="18" charset="0"/>
                          <a:cs typeface="Times New Roman" panose="02020603050405020304" pitchFamily="18" charset="0"/>
                        </a:rPr>
                        <a:t>Физика</a:t>
                      </a:r>
                      <a:endParaRPr lang="ru-RU" sz="1400" b="0" i="0" u="none" strike="noStrike" kern="1200" baseline="0" dirty="0" smtClean="0">
                        <a:solidFill>
                          <a:schemeClr val="dk1"/>
                        </a:solidFill>
                        <a:latin typeface="Times New Roman" panose="02020603050405020304" pitchFamily="18" charset="0"/>
                        <a:ea typeface="+mn-ea"/>
                        <a:cs typeface="Times New Roman" panose="02020603050405020304" pitchFamily="18" charset="0"/>
                      </a:endParaRPr>
                    </a:p>
                  </a:txBody>
                  <a:tcPr/>
                </a:tc>
                <a:tc>
                  <a:txBody>
                    <a:bodyPr/>
                    <a:lstStyle/>
                    <a:p>
                      <a:pPr algn="ctr"/>
                      <a:r>
                        <a:rPr lang="ru-RU" sz="1400" b="1" u="none" strike="noStrike" kern="1200" baseline="0" dirty="0" smtClean="0">
                          <a:latin typeface="Times New Roman" panose="02020603050405020304" pitchFamily="18" charset="0"/>
                          <a:cs typeface="Times New Roman" panose="02020603050405020304" pitchFamily="18" charset="0"/>
                        </a:rPr>
                        <a:t>350</a:t>
                      </a:r>
                      <a:endParaRPr lang="ru-RU" sz="1400" b="1" i="0" u="none" strike="noStrike" kern="1200" baseline="0" dirty="0" smtClean="0">
                        <a:solidFill>
                          <a:schemeClr val="dk1"/>
                        </a:solidFill>
                        <a:latin typeface="Times New Roman" panose="02020603050405020304" pitchFamily="18" charset="0"/>
                        <a:ea typeface="+mn-ea"/>
                        <a:cs typeface="Times New Roman" panose="02020603050405020304" pitchFamily="18" charset="0"/>
                      </a:endParaRPr>
                    </a:p>
                  </a:txBody>
                  <a:tcPr/>
                </a:tc>
              </a:tr>
              <a:tr h="282416">
                <a:tc vMerge="1">
                  <a:txBody>
                    <a:bodyPr/>
                    <a:lstStyle/>
                    <a:p>
                      <a:endParaRPr lang="ru-RU"/>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400" b="0" i="0" u="none" strike="noStrike" kern="1200" baseline="0" dirty="0" smtClean="0">
                          <a:solidFill>
                            <a:schemeClr val="dk1"/>
                          </a:solidFill>
                          <a:latin typeface="Times New Roman" panose="02020603050405020304" pitchFamily="18" charset="0"/>
                          <a:ea typeface="+mn-ea"/>
                          <a:cs typeface="Times New Roman" panose="02020603050405020304" pitchFamily="18" charset="0"/>
                        </a:rPr>
                        <a:t>Химия</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400" b="1" u="none" strike="noStrike" kern="1200" baseline="0" dirty="0" smtClean="0">
                          <a:latin typeface="Times New Roman" panose="02020603050405020304" pitchFamily="18" charset="0"/>
                          <a:cs typeface="Times New Roman" panose="02020603050405020304" pitchFamily="18" charset="0"/>
                        </a:rPr>
                        <a:t>70</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400" b="0" i="0" u="none" strike="noStrike" kern="1200" baseline="0" dirty="0" smtClean="0">
                          <a:solidFill>
                            <a:schemeClr val="dk1"/>
                          </a:solidFill>
                          <a:latin typeface="Times New Roman" panose="02020603050405020304" pitchFamily="18" charset="0"/>
                          <a:ea typeface="+mn-ea"/>
                          <a:cs typeface="Times New Roman" panose="02020603050405020304" pitchFamily="18" charset="0"/>
                        </a:rPr>
                        <a:t>Химия</a:t>
                      </a:r>
                    </a:p>
                  </a:txBody>
                  <a:tcPr/>
                </a:tc>
                <a:tc>
                  <a:txBody>
                    <a:bodyPr/>
                    <a:lstStyle/>
                    <a:p>
                      <a:pPr algn="ctr"/>
                      <a:r>
                        <a:rPr lang="ru-RU" sz="1400" b="1" dirty="0" smtClean="0">
                          <a:latin typeface="Times New Roman" panose="02020603050405020304" pitchFamily="18" charset="0"/>
                          <a:cs typeface="Times New Roman" panose="02020603050405020304" pitchFamily="18" charset="0"/>
                        </a:rPr>
                        <a:t>210</a:t>
                      </a:r>
                      <a:endParaRPr lang="ru-RU" sz="1400" b="1" dirty="0">
                        <a:latin typeface="Times New Roman" panose="02020603050405020304" pitchFamily="18" charset="0"/>
                        <a:cs typeface="Times New Roman" panose="02020603050405020304" pitchFamily="18" charset="0"/>
                      </a:endParaRPr>
                    </a:p>
                  </a:txBody>
                  <a:tcPr/>
                </a:tc>
              </a:tr>
              <a:tr h="282416">
                <a:tc vMerge="1">
                  <a:txBody>
                    <a:bodyPr/>
                    <a:lstStyle/>
                    <a:p>
                      <a:endParaRPr lang="ru-RU"/>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400" b="0" i="0" u="none" strike="noStrike" kern="1200" baseline="0" dirty="0" smtClean="0">
                          <a:solidFill>
                            <a:schemeClr val="dk1"/>
                          </a:solidFill>
                          <a:latin typeface="Times New Roman" panose="02020603050405020304" pitchFamily="18" charset="0"/>
                          <a:ea typeface="+mn-ea"/>
                          <a:cs typeface="Times New Roman" panose="02020603050405020304" pitchFamily="18" charset="0"/>
                        </a:rPr>
                        <a:t>Биология</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400" b="1" u="none" strike="noStrike" kern="1200" baseline="0" dirty="0" smtClean="0">
                          <a:latin typeface="Times New Roman" panose="02020603050405020304" pitchFamily="18" charset="0"/>
                          <a:cs typeface="Times New Roman" panose="02020603050405020304" pitchFamily="18" charset="0"/>
                        </a:rPr>
                        <a:t>70</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400" b="0" i="0" u="none" strike="noStrike" kern="1200" baseline="0" dirty="0" smtClean="0">
                          <a:solidFill>
                            <a:schemeClr val="dk1"/>
                          </a:solidFill>
                          <a:latin typeface="Times New Roman" panose="02020603050405020304" pitchFamily="18" charset="0"/>
                          <a:ea typeface="+mn-ea"/>
                          <a:cs typeface="Times New Roman" panose="02020603050405020304" pitchFamily="18" charset="0"/>
                        </a:rPr>
                        <a:t>Биология</a:t>
                      </a:r>
                    </a:p>
                  </a:txBody>
                  <a:tcPr/>
                </a:tc>
                <a:tc>
                  <a:txBody>
                    <a:bodyPr/>
                    <a:lstStyle/>
                    <a:p>
                      <a:pPr algn="ctr"/>
                      <a:r>
                        <a:rPr lang="ru-RU" sz="1400" b="1" dirty="0" smtClean="0">
                          <a:latin typeface="Times New Roman" panose="02020603050405020304" pitchFamily="18" charset="0"/>
                          <a:cs typeface="Times New Roman" panose="02020603050405020304" pitchFamily="18" charset="0"/>
                        </a:rPr>
                        <a:t>210</a:t>
                      </a:r>
                      <a:endParaRPr lang="ru-RU" sz="1400" b="1" dirty="0">
                        <a:latin typeface="Times New Roman" panose="02020603050405020304" pitchFamily="18" charset="0"/>
                        <a:cs typeface="Times New Roman" panose="02020603050405020304" pitchFamily="18" charset="0"/>
                      </a:endParaRPr>
                    </a:p>
                  </a:txBody>
                  <a:tcPr/>
                </a:tc>
              </a:tr>
              <a:tr h="282416">
                <a:tc vMerge="1">
                  <a:txBody>
                    <a:bodyPr/>
                    <a:lstStyle/>
                    <a:p>
                      <a:endParaRPr lang="ru-RU"/>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400" b="0" i="0" u="none" strike="noStrike" kern="1200" baseline="0" dirty="0" smtClean="0">
                          <a:solidFill>
                            <a:schemeClr val="dk1"/>
                          </a:solidFill>
                          <a:latin typeface="Times New Roman" panose="02020603050405020304" pitchFamily="18" charset="0"/>
                          <a:ea typeface="+mn-ea"/>
                          <a:cs typeface="Times New Roman" panose="02020603050405020304" pitchFamily="18" charset="0"/>
                        </a:rPr>
                        <a:t>Естествознание</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400" b="1" u="none" strike="noStrike" kern="1200" baseline="0" dirty="0" smtClean="0">
                          <a:latin typeface="Times New Roman" panose="02020603050405020304" pitchFamily="18" charset="0"/>
                          <a:cs typeface="Times New Roman" panose="02020603050405020304" pitchFamily="18" charset="0"/>
                        </a:rPr>
                        <a:t>210</a:t>
                      </a:r>
                    </a:p>
                  </a:txBody>
                  <a:tcPr/>
                </a:tc>
                <a:tc>
                  <a:txBody>
                    <a:bodyPr/>
                    <a:lstStyle/>
                    <a:p>
                      <a:endParaRPr lang="ru-RU" sz="1400" dirty="0">
                        <a:latin typeface="Times New Roman" panose="02020603050405020304" pitchFamily="18" charset="0"/>
                        <a:cs typeface="Times New Roman" panose="02020603050405020304" pitchFamily="18" charset="0"/>
                      </a:endParaRPr>
                    </a:p>
                  </a:txBody>
                  <a:tcPr/>
                </a:tc>
                <a:tc>
                  <a:txBody>
                    <a:bodyPr/>
                    <a:lstStyle/>
                    <a:p>
                      <a:pPr algn="ctr"/>
                      <a:endParaRPr lang="ru-RU" sz="1400" b="1" dirty="0">
                        <a:latin typeface="Times New Roman" panose="02020603050405020304" pitchFamily="18" charset="0"/>
                        <a:cs typeface="Times New Roman" panose="02020603050405020304" pitchFamily="18" charset="0"/>
                      </a:endParaRPr>
                    </a:p>
                  </a:txBody>
                  <a:tcPr/>
                </a:tc>
              </a:tr>
              <a:tr h="288032">
                <a:tc rowSpan="6">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600" b="1" i="0" u="none" strike="noStrike" kern="1200" baseline="0" dirty="0" smtClean="0">
                          <a:solidFill>
                            <a:srgbClr val="C00000"/>
                          </a:solidFill>
                          <a:latin typeface="Times New Roman" panose="02020603050405020304" pitchFamily="18" charset="0"/>
                          <a:ea typeface="+mn-ea"/>
                          <a:cs typeface="Times New Roman" panose="02020603050405020304" pitchFamily="18" charset="0"/>
                        </a:rPr>
                        <a:t>Общественные науки </a:t>
                      </a:r>
                    </a:p>
                  </a:txBody>
                  <a:tcPr/>
                </a:tc>
                <a:tc>
                  <a:txBody>
                    <a:bodyPr/>
                    <a:lstStyle/>
                    <a:p>
                      <a:r>
                        <a:rPr lang="ru-RU" sz="1400" dirty="0" smtClean="0">
                          <a:latin typeface="Times New Roman" panose="02020603050405020304" pitchFamily="18" charset="0"/>
                          <a:cs typeface="Times New Roman" panose="02020603050405020304" pitchFamily="18" charset="0"/>
                        </a:rPr>
                        <a:t>История</a:t>
                      </a:r>
                      <a:endParaRPr lang="ru-RU" sz="1400" dirty="0">
                        <a:latin typeface="Times New Roman" panose="02020603050405020304" pitchFamily="18" charset="0"/>
                        <a:cs typeface="Times New Roman" panose="02020603050405020304" pitchFamily="18" charset="0"/>
                      </a:endParaRPr>
                    </a:p>
                  </a:txBody>
                  <a:tcPr/>
                </a:tc>
                <a:tc>
                  <a:txBody>
                    <a:bodyPr/>
                    <a:lstStyle/>
                    <a:p>
                      <a:pPr algn="ctr"/>
                      <a:r>
                        <a:rPr lang="ru-RU" sz="1400" b="1" dirty="0" smtClean="0">
                          <a:latin typeface="Times New Roman" panose="02020603050405020304" pitchFamily="18" charset="0"/>
                          <a:cs typeface="Times New Roman" panose="02020603050405020304" pitchFamily="18" charset="0"/>
                        </a:rPr>
                        <a:t>140</a:t>
                      </a:r>
                      <a:endParaRPr lang="ru-RU" sz="1400" b="1" dirty="0">
                        <a:latin typeface="Times New Roman" panose="02020603050405020304" pitchFamily="18" charset="0"/>
                        <a:cs typeface="Times New Roman" panose="02020603050405020304" pitchFamily="18" charset="0"/>
                      </a:endParaRPr>
                    </a:p>
                  </a:txBody>
                  <a:tcPr/>
                </a:tc>
                <a:tc>
                  <a:txBody>
                    <a:bodyPr/>
                    <a:lstStyle/>
                    <a:p>
                      <a:r>
                        <a:rPr lang="ru-RU" sz="1400" smtClean="0">
                          <a:latin typeface="Times New Roman" panose="02020603050405020304" pitchFamily="18" charset="0"/>
                          <a:cs typeface="Times New Roman" panose="02020603050405020304" pitchFamily="18" charset="0"/>
                        </a:rPr>
                        <a:t>История</a:t>
                      </a:r>
                      <a:endParaRPr lang="ru-RU" sz="1400" dirty="0">
                        <a:latin typeface="Times New Roman" panose="02020603050405020304" pitchFamily="18" charset="0"/>
                        <a:cs typeface="Times New Roman" panose="02020603050405020304" pitchFamily="18" charset="0"/>
                      </a:endParaRPr>
                    </a:p>
                  </a:txBody>
                  <a:tcPr/>
                </a:tc>
                <a:tc>
                  <a:txBody>
                    <a:bodyPr/>
                    <a:lstStyle/>
                    <a:p>
                      <a:pPr algn="ctr"/>
                      <a:r>
                        <a:rPr lang="ru-RU" sz="1400" b="1" dirty="0" smtClean="0">
                          <a:latin typeface="Times New Roman" panose="02020603050405020304" pitchFamily="18" charset="0"/>
                          <a:cs typeface="Times New Roman" panose="02020603050405020304" pitchFamily="18" charset="0"/>
                        </a:rPr>
                        <a:t>280</a:t>
                      </a:r>
                      <a:endParaRPr lang="ru-RU" sz="1400" b="1" dirty="0">
                        <a:latin typeface="Times New Roman" panose="02020603050405020304" pitchFamily="18" charset="0"/>
                        <a:cs typeface="Times New Roman" panose="02020603050405020304" pitchFamily="18" charset="0"/>
                      </a:endParaRPr>
                    </a:p>
                  </a:txBody>
                  <a:tcPr/>
                </a:tc>
              </a:tr>
              <a:tr h="370840">
                <a:tc vMerge="1">
                  <a:txBody>
                    <a:bodyPr/>
                    <a:lstStyle/>
                    <a:p>
                      <a:endParaRPr lang="ru-RU" sz="1200" b="1" dirty="0">
                        <a:solidFill>
                          <a:srgbClr val="C00000"/>
                        </a:solidFill>
                        <a:latin typeface="Times New Roman" panose="02020603050405020304" pitchFamily="18" charset="0"/>
                        <a:cs typeface="Times New Roman" panose="02020603050405020304" pitchFamily="18" charset="0"/>
                      </a:endParaRPr>
                    </a:p>
                  </a:txBody>
                  <a:tcPr/>
                </a:tc>
                <a:tc>
                  <a:txBody>
                    <a:bodyPr/>
                    <a:lstStyle/>
                    <a:p>
                      <a:r>
                        <a:rPr lang="ru-RU" sz="1400" dirty="0" smtClean="0">
                          <a:latin typeface="Times New Roman" panose="02020603050405020304" pitchFamily="18" charset="0"/>
                          <a:cs typeface="Times New Roman" panose="02020603050405020304" pitchFamily="18" charset="0"/>
                        </a:rPr>
                        <a:t>Россия в мире</a:t>
                      </a:r>
                      <a:endParaRPr lang="ru-RU" sz="1400" dirty="0">
                        <a:latin typeface="Times New Roman" panose="02020603050405020304" pitchFamily="18" charset="0"/>
                        <a:cs typeface="Times New Roman" panose="02020603050405020304" pitchFamily="18" charset="0"/>
                      </a:endParaRPr>
                    </a:p>
                  </a:txBody>
                  <a:tcPr/>
                </a:tc>
                <a:tc>
                  <a:txBody>
                    <a:bodyPr/>
                    <a:lstStyle/>
                    <a:p>
                      <a:pPr algn="ctr"/>
                      <a:r>
                        <a:rPr lang="ru-RU" sz="1400" b="1" dirty="0" smtClean="0">
                          <a:latin typeface="Times New Roman" panose="02020603050405020304" pitchFamily="18" charset="0"/>
                          <a:cs typeface="Times New Roman" panose="02020603050405020304" pitchFamily="18" charset="0"/>
                        </a:rPr>
                        <a:t>140</a:t>
                      </a:r>
                      <a:endParaRPr lang="ru-RU" sz="1400" b="1" dirty="0">
                        <a:latin typeface="Times New Roman" panose="02020603050405020304" pitchFamily="18" charset="0"/>
                        <a:cs typeface="Times New Roman" panose="02020603050405020304" pitchFamily="18" charset="0"/>
                      </a:endParaRPr>
                    </a:p>
                  </a:txBody>
                  <a:tcPr/>
                </a:tc>
                <a:tc>
                  <a:txBody>
                    <a:bodyPr/>
                    <a:lstStyle/>
                    <a:p>
                      <a:endParaRPr lang="ru-RU" sz="1400" dirty="0">
                        <a:latin typeface="Times New Roman" panose="02020603050405020304" pitchFamily="18" charset="0"/>
                        <a:cs typeface="Times New Roman" panose="02020603050405020304" pitchFamily="18" charset="0"/>
                      </a:endParaRPr>
                    </a:p>
                  </a:txBody>
                  <a:tcPr/>
                </a:tc>
                <a:tc>
                  <a:txBody>
                    <a:bodyPr/>
                    <a:lstStyle/>
                    <a:p>
                      <a:pPr algn="ctr"/>
                      <a:endParaRPr lang="ru-RU" sz="1400" b="1" dirty="0">
                        <a:latin typeface="Times New Roman" panose="02020603050405020304" pitchFamily="18" charset="0"/>
                        <a:cs typeface="Times New Roman" panose="02020603050405020304" pitchFamily="18" charset="0"/>
                      </a:endParaRPr>
                    </a:p>
                  </a:txBody>
                  <a:tcPr/>
                </a:tc>
              </a:tr>
              <a:tr h="370840">
                <a:tc vMerge="1">
                  <a:txBody>
                    <a:bodyPr/>
                    <a:lstStyle/>
                    <a:p>
                      <a:endParaRPr lang="ru-RU" sz="1200" b="1" dirty="0">
                        <a:solidFill>
                          <a:srgbClr val="C00000"/>
                        </a:solidFill>
                        <a:latin typeface="Times New Roman" panose="02020603050405020304" pitchFamily="18" charset="0"/>
                        <a:cs typeface="Times New Roman" panose="02020603050405020304" pitchFamily="18" charset="0"/>
                      </a:endParaRPr>
                    </a:p>
                  </a:txBody>
                  <a:tcPr/>
                </a:tc>
                <a:tc>
                  <a:txBody>
                    <a:bodyPr/>
                    <a:lstStyle/>
                    <a:p>
                      <a:r>
                        <a:rPr lang="ru-RU" sz="1400" smtClean="0">
                          <a:latin typeface="Times New Roman" panose="02020603050405020304" pitchFamily="18" charset="0"/>
                          <a:cs typeface="Times New Roman" panose="02020603050405020304" pitchFamily="18" charset="0"/>
                        </a:rPr>
                        <a:t>География</a:t>
                      </a:r>
                      <a:endParaRPr lang="ru-RU" sz="1400" dirty="0">
                        <a:latin typeface="Times New Roman" panose="02020603050405020304" pitchFamily="18" charset="0"/>
                        <a:cs typeface="Times New Roman" panose="02020603050405020304" pitchFamily="18" charset="0"/>
                      </a:endParaRPr>
                    </a:p>
                  </a:txBody>
                  <a:tcPr/>
                </a:tc>
                <a:tc>
                  <a:txBody>
                    <a:bodyPr/>
                    <a:lstStyle/>
                    <a:p>
                      <a:pPr algn="ctr"/>
                      <a:r>
                        <a:rPr lang="ru-RU" sz="1400" b="1" dirty="0" smtClean="0">
                          <a:latin typeface="Times New Roman" panose="02020603050405020304" pitchFamily="18" charset="0"/>
                          <a:cs typeface="Times New Roman" panose="02020603050405020304" pitchFamily="18" charset="0"/>
                        </a:rPr>
                        <a:t>70</a:t>
                      </a:r>
                      <a:endParaRPr lang="ru-RU" sz="1400" b="1" dirty="0">
                        <a:latin typeface="Times New Roman" panose="02020603050405020304" pitchFamily="18" charset="0"/>
                        <a:cs typeface="Times New Roman" panose="02020603050405020304" pitchFamily="18" charset="0"/>
                      </a:endParaRPr>
                    </a:p>
                  </a:txBody>
                  <a:tcPr/>
                </a:tc>
                <a:tc>
                  <a:txBody>
                    <a:bodyPr/>
                    <a:lstStyle/>
                    <a:p>
                      <a:r>
                        <a:rPr lang="ru-RU" sz="1400" dirty="0" smtClean="0">
                          <a:latin typeface="Times New Roman" panose="02020603050405020304" pitchFamily="18" charset="0"/>
                          <a:cs typeface="Times New Roman" panose="02020603050405020304" pitchFamily="18" charset="0"/>
                        </a:rPr>
                        <a:t>География</a:t>
                      </a:r>
                      <a:endParaRPr lang="ru-RU" sz="1400" dirty="0">
                        <a:latin typeface="Times New Roman" panose="02020603050405020304" pitchFamily="18" charset="0"/>
                        <a:cs typeface="Times New Roman" panose="02020603050405020304" pitchFamily="18" charset="0"/>
                      </a:endParaRPr>
                    </a:p>
                  </a:txBody>
                  <a:tcPr/>
                </a:tc>
                <a:tc>
                  <a:txBody>
                    <a:bodyPr/>
                    <a:lstStyle/>
                    <a:p>
                      <a:pPr algn="ctr"/>
                      <a:r>
                        <a:rPr lang="ru-RU" sz="1400" b="1" dirty="0" smtClean="0">
                          <a:latin typeface="Times New Roman" panose="02020603050405020304" pitchFamily="18" charset="0"/>
                          <a:cs typeface="Times New Roman" panose="02020603050405020304" pitchFamily="18" charset="0"/>
                        </a:rPr>
                        <a:t>210</a:t>
                      </a:r>
                      <a:endParaRPr lang="ru-RU" sz="1400" b="1" dirty="0">
                        <a:latin typeface="Times New Roman" panose="02020603050405020304" pitchFamily="18" charset="0"/>
                        <a:cs typeface="Times New Roman" panose="02020603050405020304" pitchFamily="18" charset="0"/>
                      </a:endParaRPr>
                    </a:p>
                  </a:txBody>
                  <a:tcPr/>
                </a:tc>
              </a:tr>
              <a:tr h="370840">
                <a:tc vMerge="1">
                  <a:txBody>
                    <a:bodyPr/>
                    <a:lstStyle/>
                    <a:p>
                      <a:endParaRPr lang="ru-RU" sz="1200" b="1" dirty="0">
                        <a:solidFill>
                          <a:srgbClr val="C00000"/>
                        </a:solidFill>
                        <a:latin typeface="Times New Roman" panose="02020603050405020304" pitchFamily="18" charset="0"/>
                        <a:cs typeface="Times New Roman" panose="02020603050405020304" pitchFamily="18" charset="0"/>
                      </a:endParaRPr>
                    </a:p>
                  </a:txBody>
                  <a:tcPr/>
                </a:tc>
                <a:tc>
                  <a:txBody>
                    <a:bodyPr/>
                    <a:lstStyle/>
                    <a:p>
                      <a:r>
                        <a:rPr lang="ru-RU" sz="1400" smtClean="0">
                          <a:latin typeface="Times New Roman" panose="02020603050405020304" pitchFamily="18" charset="0"/>
                          <a:cs typeface="Times New Roman" panose="02020603050405020304" pitchFamily="18" charset="0"/>
                        </a:rPr>
                        <a:t>Экономика</a:t>
                      </a:r>
                      <a:endParaRPr lang="ru-RU" sz="1400" dirty="0">
                        <a:latin typeface="Times New Roman" panose="02020603050405020304" pitchFamily="18" charset="0"/>
                        <a:cs typeface="Times New Roman" panose="02020603050405020304" pitchFamily="18" charset="0"/>
                      </a:endParaRPr>
                    </a:p>
                  </a:txBody>
                  <a:tcPr/>
                </a:tc>
                <a:tc>
                  <a:txBody>
                    <a:bodyPr/>
                    <a:lstStyle/>
                    <a:p>
                      <a:pPr algn="ctr"/>
                      <a:r>
                        <a:rPr lang="ru-RU" sz="1400" b="1" dirty="0" smtClean="0">
                          <a:latin typeface="Times New Roman" panose="02020603050405020304" pitchFamily="18" charset="0"/>
                          <a:cs typeface="Times New Roman" panose="02020603050405020304" pitchFamily="18" charset="0"/>
                        </a:rPr>
                        <a:t>35</a:t>
                      </a:r>
                      <a:endParaRPr lang="ru-RU" sz="1400" b="1" dirty="0">
                        <a:latin typeface="Times New Roman" panose="02020603050405020304" pitchFamily="18" charset="0"/>
                        <a:cs typeface="Times New Roman" panose="02020603050405020304" pitchFamily="18" charset="0"/>
                      </a:endParaRPr>
                    </a:p>
                  </a:txBody>
                  <a:tcPr/>
                </a:tc>
                <a:tc>
                  <a:txBody>
                    <a:bodyPr/>
                    <a:lstStyle/>
                    <a:p>
                      <a:r>
                        <a:rPr lang="ru-RU" sz="1400" dirty="0" smtClean="0">
                          <a:latin typeface="Times New Roman" panose="02020603050405020304" pitchFamily="18" charset="0"/>
                          <a:cs typeface="Times New Roman" panose="02020603050405020304" pitchFamily="18" charset="0"/>
                        </a:rPr>
                        <a:t>Экономика</a:t>
                      </a:r>
                      <a:endParaRPr lang="ru-RU" sz="1400" dirty="0">
                        <a:latin typeface="Times New Roman" panose="02020603050405020304" pitchFamily="18" charset="0"/>
                        <a:cs typeface="Times New Roman" panose="02020603050405020304" pitchFamily="18" charset="0"/>
                      </a:endParaRPr>
                    </a:p>
                  </a:txBody>
                  <a:tcPr/>
                </a:tc>
                <a:tc>
                  <a:txBody>
                    <a:bodyPr/>
                    <a:lstStyle/>
                    <a:p>
                      <a:pPr algn="ctr"/>
                      <a:r>
                        <a:rPr lang="ru-RU" sz="1400" b="1" dirty="0" smtClean="0">
                          <a:latin typeface="Times New Roman" panose="02020603050405020304" pitchFamily="18" charset="0"/>
                          <a:cs typeface="Times New Roman" panose="02020603050405020304" pitchFamily="18" charset="0"/>
                        </a:rPr>
                        <a:t>140</a:t>
                      </a:r>
                      <a:endParaRPr lang="ru-RU" sz="1400" b="1" dirty="0">
                        <a:latin typeface="Times New Roman" panose="02020603050405020304" pitchFamily="18" charset="0"/>
                        <a:cs typeface="Times New Roman" panose="02020603050405020304" pitchFamily="18" charset="0"/>
                      </a:endParaRPr>
                    </a:p>
                  </a:txBody>
                  <a:tcPr/>
                </a:tc>
              </a:tr>
              <a:tr h="370840">
                <a:tc vMerge="1">
                  <a:txBody>
                    <a:bodyPr/>
                    <a:lstStyle/>
                    <a:p>
                      <a:endParaRPr lang="ru-RU" sz="1200" b="1" dirty="0">
                        <a:solidFill>
                          <a:srgbClr val="C00000"/>
                        </a:solidFill>
                        <a:latin typeface="Times New Roman" panose="02020603050405020304" pitchFamily="18" charset="0"/>
                        <a:cs typeface="Times New Roman" panose="02020603050405020304" pitchFamily="18" charset="0"/>
                      </a:endParaRPr>
                    </a:p>
                  </a:txBody>
                  <a:tcPr/>
                </a:tc>
                <a:tc>
                  <a:txBody>
                    <a:bodyPr/>
                    <a:lstStyle/>
                    <a:p>
                      <a:r>
                        <a:rPr lang="ru-RU" sz="1400" smtClean="0">
                          <a:latin typeface="Times New Roman" panose="02020603050405020304" pitchFamily="18" charset="0"/>
                          <a:cs typeface="Times New Roman" panose="02020603050405020304" pitchFamily="18" charset="0"/>
                        </a:rPr>
                        <a:t>Право</a:t>
                      </a:r>
                      <a:endParaRPr lang="ru-RU" sz="1400" dirty="0">
                        <a:latin typeface="Times New Roman" panose="02020603050405020304" pitchFamily="18" charset="0"/>
                        <a:cs typeface="Times New Roman" panose="02020603050405020304" pitchFamily="18" charset="0"/>
                      </a:endParaRPr>
                    </a:p>
                  </a:txBody>
                  <a:tcPr/>
                </a:tc>
                <a:tc>
                  <a:txBody>
                    <a:bodyPr/>
                    <a:lstStyle/>
                    <a:p>
                      <a:pPr algn="ctr"/>
                      <a:r>
                        <a:rPr lang="ru-RU" sz="1400" b="1" dirty="0" smtClean="0">
                          <a:latin typeface="Times New Roman" panose="02020603050405020304" pitchFamily="18" charset="0"/>
                          <a:cs typeface="Times New Roman" panose="02020603050405020304" pitchFamily="18" charset="0"/>
                        </a:rPr>
                        <a:t>35</a:t>
                      </a:r>
                      <a:endParaRPr lang="ru-RU" sz="1400" b="1" dirty="0">
                        <a:latin typeface="Times New Roman" panose="02020603050405020304" pitchFamily="18" charset="0"/>
                        <a:cs typeface="Times New Roman" panose="02020603050405020304" pitchFamily="18" charset="0"/>
                      </a:endParaRPr>
                    </a:p>
                  </a:txBody>
                  <a:tcPr/>
                </a:tc>
                <a:tc>
                  <a:txBody>
                    <a:bodyPr/>
                    <a:lstStyle/>
                    <a:p>
                      <a:r>
                        <a:rPr lang="ru-RU" sz="1400" dirty="0" smtClean="0">
                          <a:latin typeface="Times New Roman" panose="02020603050405020304" pitchFamily="18" charset="0"/>
                          <a:cs typeface="Times New Roman" panose="02020603050405020304" pitchFamily="18" charset="0"/>
                        </a:rPr>
                        <a:t>Право</a:t>
                      </a:r>
                      <a:endParaRPr lang="ru-RU" sz="1400" dirty="0">
                        <a:latin typeface="Times New Roman" panose="02020603050405020304" pitchFamily="18" charset="0"/>
                        <a:cs typeface="Times New Roman" panose="02020603050405020304" pitchFamily="18" charset="0"/>
                      </a:endParaRPr>
                    </a:p>
                  </a:txBody>
                  <a:tcPr/>
                </a:tc>
                <a:tc>
                  <a:txBody>
                    <a:bodyPr/>
                    <a:lstStyle/>
                    <a:p>
                      <a:pPr algn="ctr"/>
                      <a:r>
                        <a:rPr lang="ru-RU" sz="1400" b="1" dirty="0" smtClean="0">
                          <a:latin typeface="Times New Roman" panose="02020603050405020304" pitchFamily="18" charset="0"/>
                          <a:cs typeface="Times New Roman" panose="02020603050405020304" pitchFamily="18" charset="0"/>
                        </a:rPr>
                        <a:t>140</a:t>
                      </a:r>
                      <a:endParaRPr lang="ru-RU" sz="1400" b="1" dirty="0">
                        <a:latin typeface="Times New Roman" panose="02020603050405020304" pitchFamily="18" charset="0"/>
                        <a:cs typeface="Times New Roman" panose="02020603050405020304" pitchFamily="18" charset="0"/>
                      </a:endParaRPr>
                    </a:p>
                  </a:txBody>
                  <a:tcPr/>
                </a:tc>
              </a:tr>
              <a:tr h="370840">
                <a:tc vMerge="1">
                  <a:txBody>
                    <a:bodyPr/>
                    <a:lstStyle/>
                    <a:p>
                      <a:endParaRPr lang="ru-RU" sz="1200" b="1" dirty="0">
                        <a:solidFill>
                          <a:srgbClr val="C00000"/>
                        </a:solidFill>
                        <a:latin typeface="Times New Roman" panose="02020603050405020304" pitchFamily="18" charset="0"/>
                        <a:cs typeface="Times New Roman" panose="02020603050405020304"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400" dirty="0" smtClean="0">
                          <a:latin typeface="Times New Roman" panose="02020603050405020304" pitchFamily="18" charset="0"/>
                          <a:cs typeface="Times New Roman" panose="02020603050405020304" pitchFamily="18" charset="0"/>
                        </a:rPr>
                        <a:t>Обществознание</a:t>
                      </a:r>
                    </a:p>
                  </a:txBody>
                  <a:tcPr/>
                </a:tc>
                <a:tc>
                  <a:txBody>
                    <a:bodyPr/>
                    <a:lstStyle/>
                    <a:p>
                      <a:pPr algn="ctr"/>
                      <a:r>
                        <a:rPr lang="ru-RU" sz="1400" b="1" dirty="0" smtClean="0">
                          <a:latin typeface="Times New Roman" panose="02020603050405020304" pitchFamily="18" charset="0"/>
                          <a:cs typeface="Times New Roman" panose="02020603050405020304" pitchFamily="18" charset="0"/>
                        </a:rPr>
                        <a:t>140</a:t>
                      </a:r>
                      <a:endParaRPr lang="ru-RU" sz="1400" b="1" dirty="0">
                        <a:latin typeface="Times New Roman" panose="02020603050405020304" pitchFamily="18" charset="0"/>
                        <a:cs typeface="Times New Roman" panose="02020603050405020304"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ru-RU" sz="1400" dirty="0" smtClean="0">
                        <a:latin typeface="Times New Roman" panose="02020603050405020304" pitchFamily="18" charset="0"/>
                        <a:cs typeface="Times New Roman" panose="02020603050405020304" pitchFamily="18" charset="0"/>
                      </a:endParaRPr>
                    </a:p>
                  </a:txBody>
                  <a:tcPr/>
                </a:tc>
                <a:tc>
                  <a:txBody>
                    <a:bodyPr/>
                    <a:lstStyle/>
                    <a:p>
                      <a:pPr algn="ctr"/>
                      <a:endParaRPr lang="ru-RU" sz="1400" b="1" dirty="0">
                        <a:latin typeface="Times New Roman" panose="02020603050405020304" pitchFamily="18" charset="0"/>
                        <a:cs typeface="Times New Roman" panose="02020603050405020304" pitchFamily="18" charset="0"/>
                      </a:endParaRPr>
                    </a:p>
                  </a:txBody>
                  <a:tcPr/>
                </a:tc>
              </a:tr>
            </a:tbl>
          </a:graphicData>
        </a:graphic>
      </p:graphicFrame>
      <p:sp>
        <p:nvSpPr>
          <p:cNvPr id="5" name="Прямоугольник 4"/>
          <p:cNvSpPr/>
          <p:nvPr/>
        </p:nvSpPr>
        <p:spPr>
          <a:xfrm>
            <a:off x="971600" y="130313"/>
            <a:ext cx="7416824" cy="1015663"/>
          </a:xfrm>
          <a:prstGeom prst="rect">
            <a:avLst/>
          </a:prstGeom>
        </p:spPr>
        <p:txBody>
          <a:bodyPr wrap="square">
            <a:spAutoFit/>
          </a:bodyPr>
          <a:lstStyle/>
          <a:p>
            <a:pPr algn="ctr"/>
            <a:r>
              <a:rPr lang="ru-RU" sz="2000" b="1" dirty="0">
                <a:solidFill>
                  <a:srgbClr val="C00000"/>
                </a:solidFill>
                <a:latin typeface="Times New Roman" panose="02020603050405020304" pitchFamily="18" charset="0"/>
                <a:cs typeface="Times New Roman" panose="02020603050405020304" pitchFamily="18" charset="0"/>
              </a:rPr>
              <a:t>Пример распределения часов для последующего выбора предметов, </a:t>
            </a:r>
            <a:r>
              <a:rPr lang="ru-RU" sz="2000" b="1" dirty="0" smtClean="0">
                <a:solidFill>
                  <a:srgbClr val="C00000"/>
                </a:solidFill>
                <a:latin typeface="Times New Roman" panose="02020603050405020304" pitchFamily="18" charset="0"/>
                <a:cs typeface="Times New Roman" panose="02020603050405020304" pitchFamily="18" charset="0"/>
              </a:rPr>
              <a:t>изучаемых </a:t>
            </a:r>
            <a:r>
              <a:rPr lang="ru-RU" sz="2000" b="1" dirty="0">
                <a:solidFill>
                  <a:srgbClr val="C00000"/>
                </a:solidFill>
                <a:latin typeface="Times New Roman" panose="02020603050405020304" pitchFamily="18" charset="0"/>
                <a:cs typeface="Times New Roman" panose="02020603050405020304" pitchFamily="18" charset="0"/>
              </a:rPr>
              <a:t>на базовом или углубленном </a:t>
            </a:r>
            <a:r>
              <a:rPr lang="ru-RU" sz="2000" b="1" dirty="0" smtClean="0">
                <a:solidFill>
                  <a:srgbClr val="C00000"/>
                </a:solidFill>
                <a:latin typeface="Times New Roman" panose="02020603050405020304" pitchFamily="18" charset="0"/>
                <a:cs typeface="Times New Roman" panose="02020603050405020304" pitchFamily="18" charset="0"/>
              </a:rPr>
              <a:t>уровне </a:t>
            </a:r>
            <a:r>
              <a:rPr lang="ru-RU" sz="2000" b="1" dirty="0">
                <a:solidFill>
                  <a:srgbClr val="C00000"/>
                </a:solidFill>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82719317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Лиля\Pictures\Логотип НТФ ИРО.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504" y="116632"/>
            <a:ext cx="714375" cy="74295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4" name="Таблица 3"/>
          <p:cNvGraphicFramePr>
            <a:graphicFrameLocks noGrp="1"/>
          </p:cNvGraphicFramePr>
          <p:nvPr>
            <p:extLst>
              <p:ext uri="{D42A27DB-BD31-4B8C-83A1-F6EECF244321}">
                <p14:modId xmlns:p14="http://schemas.microsoft.com/office/powerpoint/2010/main" val="3071771855"/>
              </p:ext>
            </p:extLst>
          </p:nvPr>
        </p:nvGraphicFramePr>
        <p:xfrm>
          <a:off x="251520" y="890284"/>
          <a:ext cx="8424940" cy="5765800"/>
        </p:xfrm>
        <a:graphic>
          <a:graphicData uri="http://schemas.openxmlformats.org/drawingml/2006/table">
            <a:tbl>
              <a:tblPr firstRow="1" bandRow="1">
                <a:tableStyleId>{22838BEF-8BB2-4498-84A7-C5851F593DF1}</a:tableStyleId>
              </a:tblPr>
              <a:tblGrid>
                <a:gridCol w="1584178"/>
                <a:gridCol w="2736304"/>
                <a:gridCol w="576064"/>
                <a:gridCol w="2880320"/>
                <a:gridCol w="648074"/>
              </a:tblGrid>
              <a:tr h="1008112">
                <a:tc>
                  <a:txBody>
                    <a:bodyPr/>
                    <a:lstStyle/>
                    <a:p>
                      <a:pPr algn="ctr"/>
                      <a:r>
                        <a:rPr lang="ru-RU" sz="1400" dirty="0" smtClean="0">
                          <a:latin typeface="Times New Roman" panose="02020603050405020304" pitchFamily="18" charset="0"/>
                          <a:cs typeface="Times New Roman" panose="02020603050405020304" pitchFamily="18" charset="0"/>
                        </a:rPr>
                        <a:t>Предметная область</a:t>
                      </a:r>
                      <a:endParaRPr lang="ru-RU" sz="1400" dirty="0">
                        <a:latin typeface="Times New Roman" panose="02020603050405020304" pitchFamily="18" charset="0"/>
                        <a:cs typeface="Times New Roman" panose="02020603050405020304" pitchFamily="18" charset="0"/>
                      </a:endParaRPr>
                    </a:p>
                  </a:txBody>
                  <a:tcPr/>
                </a:tc>
                <a:tc>
                  <a:txBody>
                    <a:bodyPr/>
                    <a:lstStyle/>
                    <a:p>
                      <a:pPr algn="ctr"/>
                      <a:r>
                        <a:rPr lang="ru-RU" sz="1600" dirty="0" smtClean="0">
                          <a:latin typeface="Times New Roman" panose="02020603050405020304" pitchFamily="18" charset="0"/>
                          <a:cs typeface="Times New Roman" panose="02020603050405020304" pitchFamily="18" charset="0"/>
                        </a:rPr>
                        <a:t>Учебные предметы</a:t>
                      </a:r>
                    </a:p>
                    <a:p>
                      <a:pPr algn="ctr"/>
                      <a:r>
                        <a:rPr lang="ru-RU" sz="1600" dirty="0" smtClean="0">
                          <a:latin typeface="Times New Roman" panose="02020603050405020304" pitchFamily="18" charset="0"/>
                          <a:cs typeface="Times New Roman" panose="02020603050405020304" pitchFamily="18" charset="0"/>
                        </a:rPr>
                        <a:t>Базовый уровень</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ru-RU" sz="1600" dirty="0" smtClean="0">
                          <a:latin typeface="Times New Roman" panose="02020603050405020304" pitchFamily="18" charset="0"/>
                          <a:cs typeface="Times New Roman" panose="02020603050405020304" pitchFamily="18" charset="0"/>
                        </a:rPr>
                        <a:t>Кол-во часов</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ru-RU" sz="1600" dirty="0" smtClean="0">
                          <a:latin typeface="Times New Roman" panose="02020603050405020304" pitchFamily="18" charset="0"/>
                          <a:cs typeface="Times New Roman" panose="02020603050405020304" pitchFamily="18" charset="0"/>
                        </a:rPr>
                        <a:t>Учебные предметы</a:t>
                      </a:r>
                    </a:p>
                    <a:p>
                      <a:pPr algn="ctr"/>
                      <a:r>
                        <a:rPr lang="ru-RU" sz="1600" dirty="0" smtClean="0">
                          <a:latin typeface="Times New Roman" panose="02020603050405020304" pitchFamily="18" charset="0"/>
                          <a:cs typeface="Times New Roman" panose="02020603050405020304" pitchFamily="18" charset="0"/>
                        </a:rPr>
                        <a:t>Углубленный уровень</a:t>
                      </a:r>
                    </a:p>
                    <a:p>
                      <a:pPr algn="ctr"/>
                      <a:endParaRPr lang="ru-RU" sz="1600" dirty="0">
                        <a:latin typeface="Times New Roman" panose="02020603050405020304" pitchFamily="18" charset="0"/>
                        <a:cs typeface="Times New Roman" panose="02020603050405020304"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600" dirty="0" smtClean="0">
                          <a:latin typeface="Times New Roman" panose="02020603050405020304" pitchFamily="18" charset="0"/>
                          <a:cs typeface="Times New Roman" panose="02020603050405020304" pitchFamily="18" charset="0"/>
                        </a:rPr>
                        <a:t>Кол-во часов</a:t>
                      </a:r>
                    </a:p>
                    <a:p>
                      <a:pPr algn="ctr"/>
                      <a:endParaRPr lang="ru-RU" sz="1600" dirty="0">
                        <a:latin typeface="Times New Roman" panose="02020603050405020304" pitchFamily="18" charset="0"/>
                        <a:cs typeface="Times New Roman" panose="02020603050405020304" pitchFamily="18" charset="0"/>
                      </a:endParaRPr>
                    </a:p>
                  </a:txBody>
                  <a:tcPr/>
                </a:tc>
              </a:tr>
              <a:tr h="370840">
                <a:tc row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600" b="1" u="none" strike="noStrike" kern="1200" baseline="0" dirty="0" smtClean="0">
                          <a:solidFill>
                            <a:srgbClr val="C00000"/>
                          </a:solidFill>
                          <a:latin typeface="Times New Roman" panose="02020603050405020304" pitchFamily="18" charset="0"/>
                          <a:cs typeface="Times New Roman" panose="02020603050405020304" pitchFamily="18" charset="0"/>
                        </a:rPr>
                        <a:t>Филология </a:t>
                      </a:r>
                      <a:endParaRPr lang="ru-RU" sz="1600" b="1" i="0" u="none" strike="noStrike" kern="1200" baseline="0" dirty="0" smtClean="0">
                        <a:solidFill>
                          <a:srgbClr val="C00000"/>
                        </a:solidFill>
                        <a:latin typeface="Times New Roman" panose="02020603050405020304" pitchFamily="18" charset="0"/>
                        <a:ea typeface="+mn-ea"/>
                        <a:cs typeface="Times New Roman" panose="02020603050405020304"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400" u="none" strike="noStrike" kern="1200" baseline="0" dirty="0" smtClean="0">
                          <a:latin typeface="Times New Roman" panose="02020603050405020304" pitchFamily="18" charset="0"/>
                          <a:cs typeface="Times New Roman" panose="02020603050405020304" pitchFamily="18" charset="0"/>
                        </a:rPr>
                        <a:t>Русский язык и литература </a:t>
                      </a:r>
                      <a:endParaRPr lang="ru-RU" sz="1400" b="0" i="0" u="none" strike="noStrike" kern="1200" baseline="0" dirty="0" smtClean="0">
                        <a:solidFill>
                          <a:schemeClr val="dk1"/>
                        </a:solidFill>
                        <a:latin typeface="Times New Roman" panose="02020603050405020304" pitchFamily="18" charset="0"/>
                        <a:ea typeface="+mn-ea"/>
                        <a:cs typeface="Times New Roman" panose="02020603050405020304" pitchFamily="18" charset="0"/>
                      </a:endParaRPr>
                    </a:p>
                  </a:txBody>
                  <a:tcPr/>
                </a:tc>
                <a:tc>
                  <a:txBody>
                    <a:bodyPr/>
                    <a:lstStyle/>
                    <a:p>
                      <a:pPr algn="ctr"/>
                      <a:r>
                        <a:rPr lang="ru-RU" sz="1400" b="1" dirty="0" smtClean="0">
                          <a:latin typeface="Times New Roman" panose="02020603050405020304" pitchFamily="18" charset="0"/>
                          <a:cs typeface="Times New Roman" panose="02020603050405020304" pitchFamily="18" charset="0"/>
                        </a:rPr>
                        <a:t>280</a:t>
                      </a:r>
                      <a:endParaRPr lang="ru-RU" sz="1400" b="1" dirty="0">
                        <a:latin typeface="Times New Roman" panose="02020603050405020304" pitchFamily="18" charset="0"/>
                        <a:cs typeface="Times New Roman" panose="02020603050405020304"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400" u="none" strike="noStrike" kern="1200" baseline="0" dirty="0" smtClean="0">
                          <a:latin typeface="Times New Roman" panose="02020603050405020304" pitchFamily="18" charset="0"/>
                          <a:cs typeface="Times New Roman" panose="02020603050405020304" pitchFamily="18" charset="0"/>
                        </a:rPr>
                        <a:t>Русский язык и литература </a:t>
                      </a:r>
                      <a:endParaRPr lang="ru-RU" sz="1400" b="0" i="0" u="none" strike="noStrike" kern="1200" baseline="0" dirty="0" smtClean="0">
                        <a:solidFill>
                          <a:schemeClr val="dk1"/>
                        </a:solidFill>
                        <a:latin typeface="Times New Roman" panose="02020603050405020304" pitchFamily="18" charset="0"/>
                        <a:ea typeface="+mn-ea"/>
                        <a:cs typeface="Times New Roman" panose="02020603050405020304" pitchFamily="18" charset="0"/>
                      </a:endParaRPr>
                    </a:p>
                  </a:txBody>
                  <a:tcPr/>
                </a:tc>
                <a:tc>
                  <a:txBody>
                    <a:bodyPr/>
                    <a:lstStyle/>
                    <a:p>
                      <a:pPr algn="ctr"/>
                      <a:r>
                        <a:rPr lang="ru-RU" sz="1400" b="1" dirty="0" smtClean="0">
                          <a:latin typeface="Times New Roman" panose="02020603050405020304" pitchFamily="18" charset="0"/>
                          <a:cs typeface="Times New Roman" panose="02020603050405020304" pitchFamily="18" charset="0"/>
                        </a:rPr>
                        <a:t>560</a:t>
                      </a:r>
                      <a:endParaRPr lang="ru-RU" sz="1400" b="1" dirty="0">
                        <a:latin typeface="Times New Roman" panose="02020603050405020304" pitchFamily="18" charset="0"/>
                        <a:cs typeface="Times New Roman" panose="02020603050405020304" pitchFamily="18" charset="0"/>
                      </a:endParaRPr>
                    </a:p>
                  </a:txBody>
                  <a:tcPr/>
                </a:tc>
              </a:tr>
              <a:tr h="370840">
                <a:tc vMerge="1">
                  <a:txBody>
                    <a:bodyPr/>
                    <a:lstStyle/>
                    <a:p>
                      <a:endParaRPr lang="ru-RU" sz="1200" b="1" dirty="0">
                        <a:solidFill>
                          <a:srgbClr val="C00000"/>
                        </a:solidFill>
                        <a:latin typeface="Times New Roman" panose="02020603050405020304" pitchFamily="18" charset="0"/>
                        <a:cs typeface="Times New Roman" panose="02020603050405020304"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400" u="none" strike="noStrike" kern="1200" baseline="0" dirty="0" smtClean="0">
                          <a:latin typeface="Times New Roman" panose="02020603050405020304" pitchFamily="18" charset="0"/>
                          <a:cs typeface="Times New Roman" panose="02020603050405020304" pitchFamily="18" charset="0"/>
                        </a:rPr>
                        <a:t>Родной язык и литература </a:t>
                      </a:r>
                      <a:endParaRPr lang="ru-RU" sz="1400" b="0" i="0" u="none" strike="noStrike" kern="1200" baseline="0" dirty="0" smtClean="0">
                        <a:solidFill>
                          <a:schemeClr val="dk1"/>
                        </a:solidFill>
                        <a:latin typeface="Times New Roman" panose="02020603050405020304" pitchFamily="18" charset="0"/>
                        <a:ea typeface="+mn-ea"/>
                        <a:cs typeface="Times New Roman" panose="02020603050405020304" pitchFamily="18" charset="0"/>
                      </a:endParaRPr>
                    </a:p>
                  </a:txBody>
                  <a:tcPr/>
                </a:tc>
                <a:tc>
                  <a:txBody>
                    <a:bodyPr/>
                    <a:lstStyle/>
                    <a:p>
                      <a:pPr algn="ctr"/>
                      <a:r>
                        <a:rPr lang="ru-RU" sz="1400" b="1" dirty="0" smtClean="0">
                          <a:latin typeface="Times New Roman" panose="02020603050405020304" pitchFamily="18" charset="0"/>
                          <a:cs typeface="Times New Roman" panose="02020603050405020304" pitchFamily="18" charset="0"/>
                        </a:rPr>
                        <a:t>280</a:t>
                      </a:r>
                      <a:endParaRPr lang="ru-RU" sz="1400" b="1" dirty="0">
                        <a:latin typeface="Times New Roman" panose="02020603050405020304" pitchFamily="18" charset="0"/>
                        <a:cs typeface="Times New Roman" panose="02020603050405020304"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400" u="none" strike="noStrike" kern="1200" baseline="0" dirty="0" smtClean="0">
                          <a:latin typeface="Times New Roman" panose="02020603050405020304" pitchFamily="18" charset="0"/>
                          <a:cs typeface="Times New Roman" panose="02020603050405020304" pitchFamily="18" charset="0"/>
                        </a:rPr>
                        <a:t>Родной язык и литература </a:t>
                      </a:r>
                      <a:endParaRPr lang="ru-RU" sz="1400" b="0" i="0" u="none" strike="noStrike" kern="1200" baseline="0" dirty="0" smtClean="0">
                        <a:solidFill>
                          <a:schemeClr val="dk1"/>
                        </a:solidFill>
                        <a:latin typeface="Times New Roman" panose="02020603050405020304" pitchFamily="18" charset="0"/>
                        <a:ea typeface="+mn-ea"/>
                        <a:cs typeface="Times New Roman" panose="02020603050405020304" pitchFamily="18" charset="0"/>
                      </a:endParaRPr>
                    </a:p>
                  </a:txBody>
                  <a:tcPr/>
                </a:tc>
                <a:tc>
                  <a:txBody>
                    <a:bodyPr/>
                    <a:lstStyle/>
                    <a:p>
                      <a:pPr algn="ctr"/>
                      <a:r>
                        <a:rPr lang="ru-RU" sz="1400" b="1" dirty="0" smtClean="0">
                          <a:latin typeface="Times New Roman" panose="02020603050405020304" pitchFamily="18" charset="0"/>
                          <a:cs typeface="Times New Roman" panose="02020603050405020304" pitchFamily="18" charset="0"/>
                        </a:rPr>
                        <a:t>560</a:t>
                      </a:r>
                      <a:endParaRPr lang="ru-RU" sz="1400" b="1" dirty="0">
                        <a:latin typeface="Times New Roman" panose="02020603050405020304" pitchFamily="18" charset="0"/>
                        <a:cs typeface="Times New Roman" panose="02020603050405020304" pitchFamily="18" charset="0"/>
                      </a:endParaRPr>
                    </a:p>
                  </a:txBody>
                  <a:tcPr/>
                </a:tc>
              </a:tr>
              <a:tr h="307568">
                <a:tc rowSpan="2">
                  <a:txBody>
                    <a:bodyPr/>
                    <a:lstStyle/>
                    <a:p>
                      <a:r>
                        <a:rPr lang="ru-RU" sz="1600" b="1" u="none" strike="noStrike" baseline="0" dirty="0" smtClean="0">
                          <a:solidFill>
                            <a:srgbClr val="C00000"/>
                          </a:solidFill>
                          <a:latin typeface="Times New Roman" panose="02020603050405020304" pitchFamily="18" charset="0"/>
                          <a:cs typeface="Times New Roman" panose="02020603050405020304" pitchFamily="18" charset="0"/>
                        </a:rPr>
                        <a:t>Иностранные языки </a:t>
                      </a:r>
                      <a:endParaRPr lang="ru-RU" sz="1600" b="1" i="0" u="none" strike="noStrike" baseline="0" dirty="0" smtClean="0">
                        <a:solidFill>
                          <a:srgbClr val="C00000"/>
                        </a:solidFill>
                        <a:latin typeface="Times New Roman" panose="02020603050405020304" pitchFamily="18" charset="0"/>
                        <a:cs typeface="Times New Roman" panose="02020603050405020304"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400" u="none" strike="noStrike" kern="1200" baseline="0" dirty="0" smtClean="0">
                          <a:latin typeface="Times New Roman" panose="02020603050405020304" pitchFamily="18" charset="0"/>
                          <a:cs typeface="Times New Roman" panose="02020603050405020304" pitchFamily="18" charset="0"/>
                        </a:rPr>
                        <a:t>Иностранный язык </a:t>
                      </a:r>
                      <a:endParaRPr lang="ru-RU" sz="1400" b="0" i="0" u="none" strike="noStrike" kern="1200" baseline="0" dirty="0" smtClean="0">
                        <a:solidFill>
                          <a:schemeClr val="dk1"/>
                        </a:solidFill>
                        <a:latin typeface="Times New Roman" panose="02020603050405020304" pitchFamily="18" charset="0"/>
                        <a:ea typeface="+mn-ea"/>
                        <a:cs typeface="Times New Roman" panose="02020603050405020304"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400" b="1" u="none" strike="noStrike" kern="1200" baseline="0" dirty="0" smtClean="0">
                          <a:latin typeface="Times New Roman" panose="02020603050405020304" pitchFamily="18" charset="0"/>
                          <a:cs typeface="Times New Roman" panose="02020603050405020304" pitchFamily="18" charset="0"/>
                        </a:rPr>
                        <a:t>210</a:t>
                      </a:r>
                      <a:endParaRPr lang="ru-RU" sz="1400" b="1" i="0" u="none" strike="noStrike" kern="1200" baseline="0" dirty="0" smtClean="0">
                        <a:solidFill>
                          <a:schemeClr val="dk1"/>
                        </a:solidFill>
                        <a:latin typeface="Times New Roman" panose="02020603050405020304" pitchFamily="18" charset="0"/>
                        <a:ea typeface="+mn-ea"/>
                        <a:cs typeface="Times New Roman" panose="02020603050405020304"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400" u="none" strike="noStrike" kern="1200" baseline="0" dirty="0" smtClean="0">
                          <a:latin typeface="Times New Roman" panose="02020603050405020304" pitchFamily="18" charset="0"/>
                          <a:cs typeface="Times New Roman" panose="02020603050405020304" pitchFamily="18" charset="0"/>
                        </a:rPr>
                        <a:t>Иностранный язык </a:t>
                      </a:r>
                      <a:endParaRPr lang="ru-RU" sz="1400" b="0" i="0" u="none" strike="noStrike" kern="1200" baseline="0" dirty="0" smtClean="0">
                        <a:solidFill>
                          <a:schemeClr val="dk1"/>
                        </a:solidFill>
                        <a:latin typeface="Times New Roman" panose="02020603050405020304" pitchFamily="18" charset="0"/>
                        <a:ea typeface="+mn-ea"/>
                        <a:cs typeface="Times New Roman" panose="02020603050405020304" pitchFamily="18" charset="0"/>
                      </a:endParaRPr>
                    </a:p>
                  </a:txBody>
                  <a:tcPr/>
                </a:tc>
                <a:tc>
                  <a:txBody>
                    <a:bodyPr/>
                    <a:lstStyle/>
                    <a:p>
                      <a:pPr algn="ctr"/>
                      <a:r>
                        <a:rPr lang="ru-RU" sz="1400" b="1" u="none" strike="noStrike" kern="1200" baseline="0" dirty="0" smtClean="0">
                          <a:latin typeface="Times New Roman" panose="02020603050405020304" pitchFamily="18" charset="0"/>
                          <a:cs typeface="Times New Roman" panose="02020603050405020304" pitchFamily="18" charset="0"/>
                        </a:rPr>
                        <a:t>420	</a:t>
                      </a:r>
                      <a:endParaRPr lang="ru-RU" sz="1400" b="1" i="0" u="none" strike="noStrike" kern="1200" baseline="0" dirty="0" smtClean="0">
                        <a:solidFill>
                          <a:schemeClr val="dk1"/>
                        </a:solidFill>
                        <a:latin typeface="Times New Roman" panose="02020603050405020304" pitchFamily="18" charset="0"/>
                        <a:ea typeface="+mn-ea"/>
                        <a:cs typeface="Times New Roman" panose="02020603050405020304" pitchFamily="18" charset="0"/>
                      </a:endParaRPr>
                    </a:p>
                  </a:txBody>
                  <a:tcPr/>
                </a:tc>
              </a:tr>
              <a:tr h="282416">
                <a:tc vMerge="1">
                  <a:txBody>
                    <a:bodyPr/>
                    <a:lstStyle/>
                    <a:p>
                      <a:endParaRPr lang="ru-RU" sz="1200" b="1" dirty="0">
                        <a:solidFill>
                          <a:srgbClr val="C00000"/>
                        </a:solidFill>
                        <a:latin typeface="Times New Roman" panose="02020603050405020304" pitchFamily="18" charset="0"/>
                        <a:cs typeface="Times New Roman" panose="02020603050405020304"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400" u="none" strike="noStrike" kern="1200" baseline="0" dirty="0" smtClean="0">
                          <a:latin typeface="Times New Roman" panose="02020603050405020304" pitchFamily="18" charset="0"/>
                          <a:cs typeface="Times New Roman" panose="02020603050405020304" pitchFamily="18" charset="0"/>
                        </a:rPr>
                        <a:t>Второй иностранный язык 	</a:t>
                      </a:r>
                      <a:endParaRPr lang="ru-RU" sz="1400" b="0" i="0" u="none" strike="noStrike" kern="1200" baseline="0" dirty="0" smtClean="0">
                        <a:solidFill>
                          <a:schemeClr val="dk1"/>
                        </a:solidFill>
                        <a:latin typeface="Times New Roman" panose="02020603050405020304" pitchFamily="18" charset="0"/>
                        <a:ea typeface="+mn-ea"/>
                        <a:cs typeface="Times New Roman" panose="02020603050405020304"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400" b="1" u="none" strike="noStrike" kern="1200" baseline="0" dirty="0" smtClean="0">
                          <a:latin typeface="Times New Roman" panose="02020603050405020304" pitchFamily="18" charset="0"/>
                          <a:cs typeface="Times New Roman" panose="02020603050405020304" pitchFamily="18" charset="0"/>
                        </a:rPr>
                        <a:t>140 </a:t>
                      </a:r>
                    </a:p>
                  </a:txBody>
                  <a:tcPr/>
                </a:tc>
                <a:tc>
                  <a:txBody>
                    <a:bodyPr/>
                    <a:lstStyle/>
                    <a:p>
                      <a:r>
                        <a:rPr lang="ru-RU" sz="1400" u="none" strike="noStrike" kern="1200" baseline="0" dirty="0" smtClean="0">
                          <a:latin typeface="Times New Roman" panose="02020603050405020304" pitchFamily="18" charset="0"/>
                          <a:cs typeface="Times New Roman" panose="02020603050405020304" pitchFamily="18" charset="0"/>
                        </a:rPr>
                        <a:t>Второй иностранный язык </a:t>
                      </a:r>
                      <a:endParaRPr lang="ru-RU" sz="1400" dirty="0">
                        <a:latin typeface="Times New Roman" panose="02020603050405020304" pitchFamily="18" charset="0"/>
                        <a:cs typeface="Times New Roman" panose="02020603050405020304" pitchFamily="18" charset="0"/>
                      </a:endParaRPr>
                    </a:p>
                  </a:txBody>
                  <a:tcPr/>
                </a:tc>
                <a:tc>
                  <a:txBody>
                    <a:bodyPr/>
                    <a:lstStyle/>
                    <a:p>
                      <a:pPr algn="ctr"/>
                      <a:r>
                        <a:rPr lang="ru-RU" sz="1400" b="1" dirty="0" smtClean="0">
                          <a:latin typeface="Times New Roman" panose="02020603050405020304" pitchFamily="18" charset="0"/>
                          <a:cs typeface="Times New Roman" panose="02020603050405020304" pitchFamily="18" charset="0"/>
                        </a:rPr>
                        <a:t>210</a:t>
                      </a:r>
                      <a:endParaRPr lang="ru-RU" sz="1400" b="1" dirty="0">
                        <a:latin typeface="Times New Roman" panose="02020603050405020304" pitchFamily="18" charset="0"/>
                        <a:cs typeface="Times New Roman" panose="02020603050405020304" pitchFamily="18" charset="0"/>
                      </a:endParaRPr>
                    </a:p>
                  </a:txBody>
                  <a:tcPr/>
                </a:tc>
              </a:tr>
              <a:tr h="288032">
                <a:tc rowSpan="4">
                  <a:txBody>
                    <a:bodyPr/>
                    <a:lstStyle/>
                    <a:p>
                      <a:r>
                        <a:rPr lang="ru-RU" sz="1600" b="1" i="0" u="none" strike="noStrike" kern="1200" baseline="0" dirty="0" smtClean="0">
                          <a:solidFill>
                            <a:srgbClr val="C00000"/>
                          </a:solidFill>
                          <a:latin typeface="Times New Roman" panose="02020603050405020304" pitchFamily="18" charset="0"/>
                          <a:ea typeface="+mn-ea"/>
                          <a:cs typeface="Times New Roman" panose="02020603050405020304" pitchFamily="18" charset="0"/>
                        </a:rPr>
                        <a:t>ФК, экология и основы безопасности жизнедеятельности </a:t>
                      </a:r>
                      <a:r>
                        <a:rPr lang="ru-RU" sz="1800" b="0" i="0" u="none" strike="noStrike" kern="1200" baseline="0" dirty="0" smtClean="0">
                          <a:solidFill>
                            <a:schemeClr val="dk1"/>
                          </a:solidFill>
                          <a:latin typeface="Times New Roman" panose="02020603050405020304" pitchFamily="18" charset="0"/>
                          <a:ea typeface="+mn-ea"/>
                          <a:cs typeface="Times New Roman" panose="02020603050405020304" pitchFamily="18" charset="0"/>
                        </a:rPr>
                        <a:t>	</a:t>
                      </a:r>
                      <a:endParaRPr lang="ru-RU" sz="1800" b="0" i="0" u="none" strike="noStrike" kern="1200" baseline="0" dirty="0" smtClean="0">
                        <a:solidFill>
                          <a:schemeClr val="dk1"/>
                        </a:solidFill>
                        <a:latin typeface="Times New Roman" panose="02020603050405020304" pitchFamily="18" charset="0"/>
                        <a:ea typeface="+mn-ea"/>
                        <a:cs typeface="Times New Roman" panose="02020603050405020304" pitchFamily="18" charset="0"/>
                      </a:endParaRPr>
                    </a:p>
                  </a:txBody>
                  <a:tcPr/>
                </a:tc>
                <a:tc>
                  <a:txBody>
                    <a:bodyPr/>
                    <a:lstStyle/>
                    <a:p>
                      <a:r>
                        <a:rPr lang="ru-RU" sz="1400" b="0" i="0" u="none" strike="noStrike" kern="1200" baseline="0" dirty="0" smtClean="0">
                          <a:solidFill>
                            <a:schemeClr val="dk1"/>
                          </a:solidFill>
                          <a:latin typeface="Times New Roman" panose="02020603050405020304" pitchFamily="18" charset="0"/>
                          <a:ea typeface="+mn-ea"/>
                          <a:cs typeface="Times New Roman" panose="02020603050405020304" pitchFamily="18" charset="0"/>
                        </a:rPr>
                        <a:t>Физическая культура 	</a:t>
                      </a:r>
                      <a:endParaRPr lang="ru-RU" sz="1400" b="0" i="0" u="none" strike="noStrike" kern="1200" baseline="0" dirty="0" smtClean="0">
                        <a:solidFill>
                          <a:schemeClr val="dk1"/>
                        </a:solidFill>
                        <a:latin typeface="Times New Roman" panose="02020603050405020304" pitchFamily="18" charset="0"/>
                        <a:ea typeface="+mn-ea"/>
                        <a:cs typeface="Times New Roman" panose="02020603050405020304" pitchFamily="18" charset="0"/>
                      </a:endParaRPr>
                    </a:p>
                  </a:txBody>
                  <a:tcPr/>
                </a:tc>
                <a:tc>
                  <a:txBody>
                    <a:bodyPr/>
                    <a:lstStyle/>
                    <a:p>
                      <a:pPr algn="ctr"/>
                      <a:r>
                        <a:rPr lang="ru-RU" sz="1400" b="1" dirty="0" smtClean="0">
                          <a:latin typeface="Times New Roman" panose="02020603050405020304" pitchFamily="18" charset="0"/>
                          <a:cs typeface="Times New Roman" panose="02020603050405020304" pitchFamily="18" charset="0"/>
                        </a:rPr>
                        <a:t>210</a:t>
                      </a:r>
                      <a:endParaRPr lang="ru-RU" sz="1400" b="1" dirty="0">
                        <a:latin typeface="Times New Roman" panose="02020603050405020304" pitchFamily="18" charset="0"/>
                        <a:cs typeface="Times New Roman" panose="02020603050405020304" pitchFamily="18" charset="0"/>
                      </a:endParaRPr>
                    </a:p>
                  </a:txBody>
                  <a:tcPr/>
                </a:tc>
                <a:tc>
                  <a:txBody>
                    <a:bodyPr/>
                    <a:lstStyle/>
                    <a:p>
                      <a:endParaRPr lang="ru-RU" sz="1400" dirty="0">
                        <a:latin typeface="Times New Roman" panose="02020603050405020304" pitchFamily="18" charset="0"/>
                        <a:cs typeface="Times New Roman" panose="02020603050405020304" pitchFamily="18" charset="0"/>
                      </a:endParaRPr>
                    </a:p>
                  </a:txBody>
                  <a:tcPr/>
                </a:tc>
                <a:tc>
                  <a:txBody>
                    <a:bodyPr/>
                    <a:lstStyle/>
                    <a:p>
                      <a:pPr algn="ctr"/>
                      <a:endParaRPr lang="ru-RU" sz="1400" b="1" dirty="0">
                        <a:latin typeface="Times New Roman" panose="02020603050405020304" pitchFamily="18" charset="0"/>
                        <a:cs typeface="Times New Roman" panose="02020603050405020304" pitchFamily="18" charset="0"/>
                      </a:endParaRPr>
                    </a:p>
                  </a:txBody>
                  <a:tcPr/>
                </a:tc>
              </a:tr>
              <a:tr h="370840">
                <a:tc vMerge="1">
                  <a:txBody>
                    <a:bodyPr/>
                    <a:lstStyle/>
                    <a:p>
                      <a:endParaRPr lang="ru-RU" sz="1200" b="1" dirty="0">
                        <a:solidFill>
                          <a:srgbClr val="C00000"/>
                        </a:solidFill>
                        <a:latin typeface="Times New Roman" panose="02020603050405020304" pitchFamily="18" charset="0"/>
                        <a:cs typeface="Times New Roman" panose="02020603050405020304"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400" b="0" i="0" u="none" strike="noStrike" kern="1200" baseline="0" dirty="0" smtClean="0">
                          <a:solidFill>
                            <a:schemeClr val="dk1"/>
                          </a:solidFill>
                          <a:latin typeface="Times New Roman" panose="02020603050405020304" pitchFamily="18" charset="0"/>
                          <a:ea typeface="+mn-ea"/>
                          <a:cs typeface="Times New Roman" panose="02020603050405020304" pitchFamily="18" charset="0"/>
                        </a:rPr>
                        <a:t>Экология 	</a:t>
                      </a:r>
                    </a:p>
                  </a:txBody>
                  <a:tcPr/>
                </a:tc>
                <a:tc>
                  <a:txBody>
                    <a:bodyPr/>
                    <a:lstStyle/>
                    <a:p>
                      <a:pPr algn="ctr"/>
                      <a:r>
                        <a:rPr lang="ru-RU" sz="1400" b="1" dirty="0" smtClean="0">
                          <a:latin typeface="Times New Roman" panose="02020603050405020304" pitchFamily="18" charset="0"/>
                          <a:cs typeface="Times New Roman" panose="02020603050405020304" pitchFamily="18" charset="0"/>
                        </a:rPr>
                        <a:t>35</a:t>
                      </a:r>
                      <a:endParaRPr lang="ru-RU" sz="1400" b="1" dirty="0">
                        <a:latin typeface="Times New Roman" panose="02020603050405020304" pitchFamily="18" charset="0"/>
                        <a:cs typeface="Times New Roman" panose="02020603050405020304" pitchFamily="18" charset="0"/>
                      </a:endParaRPr>
                    </a:p>
                  </a:txBody>
                  <a:tcPr/>
                </a:tc>
                <a:tc>
                  <a:txBody>
                    <a:bodyPr/>
                    <a:lstStyle/>
                    <a:p>
                      <a:endParaRPr lang="ru-RU" sz="1400" dirty="0">
                        <a:latin typeface="Times New Roman" panose="02020603050405020304" pitchFamily="18" charset="0"/>
                        <a:cs typeface="Times New Roman" panose="02020603050405020304" pitchFamily="18" charset="0"/>
                      </a:endParaRPr>
                    </a:p>
                  </a:txBody>
                  <a:tcPr/>
                </a:tc>
                <a:tc>
                  <a:txBody>
                    <a:bodyPr/>
                    <a:lstStyle/>
                    <a:p>
                      <a:pPr algn="ctr"/>
                      <a:endParaRPr lang="ru-RU" sz="1400" b="1" dirty="0">
                        <a:latin typeface="Times New Roman" panose="02020603050405020304" pitchFamily="18" charset="0"/>
                        <a:cs typeface="Times New Roman" panose="02020603050405020304" pitchFamily="18" charset="0"/>
                      </a:endParaRPr>
                    </a:p>
                  </a:txBody>
                  <a:tcPr/>
                </a:tc>
              </a:tr>
              <a:tr h="370840">
                <a:tc vMerge="1">
                  <a:txBody>
                    <a:bodyPr/>
                    <a:lstStyle/>
                    <a:p>
                      <a:endParaRPr lang="ru-RU" sz="1200" b="1" dirty="0">
                        <a:solidFill>
                          <a:srgbClr val="C00000"/>
                        </a:solidFill>
                        <a:latin typeface="Times New Roman" panose="02020603050405020304" pitchFamily="18" charset="0"/>
                        <a:cs typeface="Times New Roman" panose="02020603050405020304" pitchFamily="18" charset="0"/>
                      </a:endParaRPr>
                    </a:p>
                  </a:txBody>
                  <a:tcPr/>
                </a:tc>
                <a:tc>
                  <a:txBody>
                    <a:bodyPr/>
                    <a:lstStyle/>
                    <a:p>
                      <a:r>
                        <a:rPr lang="ru-RU" sz="1400" b="0" i="0" u="none" strike="noStrike" kern="1200" baseline="0" dirty="0" smtClean="0">
                          <a:solidFill>
                            <a:schemeClr val="dk1"/>
                          </a:solidFill>
                          <a:latin typeface="Times New Roman" panose="02020603050405020304" pitchFamily="18" charset="0"/>
                          <a:ea typeface="+mn-ea"/>
                          <a:cs typeface="Times New Roman" panose="02020603050405020304" pitchFamily="18" charset="0"/>
                        </a:rPr>
                        <a:t>Основы безопасности и жизнедеятельности 	</a:t>
                      </a:r>
                      <a:endParaRPr lang="ru-RU" sz="1400" b="0" i="0" u="none" strike="noStrike" kern="1200" baseline="0" dirty="0" smtClean="0">
                        <a:solidFill>
                          <a:schemeClr val="dk1"/>
                        </a:solidFill>
                        <a:latin typeface="Times New Roman" panose="02020603050405020304" pitchFamily="18" charset="0"/>
                        <a:ea typeface="+mn-ea"/>
                        <a:cs typeface="Times New Roman" panose="02020603050405020304" pitchFamily="18" charset="0"/>
                      </a:endParaRPr>
                    </a:p>
                  </a:txBody>
                  <a:tcPr/>
                </a:tc>
                <a:tc>
                  <a:txBody>
                    <a:bodyPr/>
                    <a:lstStyle/>
                    <a:p>
                      <a:pPr algn="ctr"/>
                      <a:r>
                        <a:rPr lang="ru-RU" sz="1400" b="1" dirty="0" smtClean="0">
                          <a:latin typeface="Times New Roman" panose="02020603050405020304" pitchFamily="18" charset="0"/>
                          <a:cs typeface="Times New Roman" panose="02020603050405020304" pitchFamily="18" charset="0"/>
                        </a:rPr>
                        <a:t>70</a:t>
                      </a:r>
                      <a:endParaRPr lang="ru-RU" sz="1400" b="1" dirty="0">
                        <a:latin typeface="Times New Roman" panose="02020603050405020304" pitchFamily="18" charset="0"/>
                        <a:cs typeface="Times New Roman" panose="02020603050405020304" pitchFamily="18" charset="0"/>
                      </a:endParaRPr>
                    </a:p>
                  </a:txBody>
                  <a:tcPr/>
                </a:tc>
                <a:tc>
                  <a:txBody>
                    <a:bodyPr/>
                    <a:lstStyle/>
                    <a:p>
                      <a:endParaRPr lang="ru-RU" sz="1400" dirty="0">
                        <a:latin typeface="Times New Roman" panose="02020603050405020304" pitchFamily="18" charset="0"/>
                        <a:cs typeface="Times New Roman" panose="02020603050405020304" pitchFamily="18" charset="0"/>
                      </a:endParaRPr>
                    </a:p>
                  </a:txBody>
                  <a:tcPr/>
                </a:tc>
                <a:tc>
                  <a:txBody>
                    <a:bodyPr/>
                    <a:lstStyle/>
                    <a:p>
                      <a:pPr algn="ctr"/>
                      <a:endParaRPr lang="ru-RU" sz="1400" b="1" dirty="0">
                        <a:latin typeface="Times New Roman" panose="02020603050405020304" pitchFamily="18" charset="0"/>
                        <a:cs typeface="Times New Roman" panose="02020603050405020304" pitchFamily="18" charset="0"/>
                      </a:endParaRPr>
                    </a:p>
                  </a:txBody>
                  <a:tcPr/>
                </a:tc>
              </a:tr>
              <a:tr h="370840">
                <a:tc vMerge="1">
                  <a:txBody>
                    <a:bodyPr/>
                    <a:lstStyle/>
                    <a:p>
                      <a:endParaRPr lang="ru-RU" sz="1200" b="1" dirty="0">
                        <a:solidFill>
                          <a:srgbClr val="C00000"/>
                        </a:solidFill>
                        <a:latin typeface="Times New Roman" panose="02020603050405020304" pitchFamily="18" charset="0"/>
                        <a:cs typeface="Times New Roman" panose="02020603050405020304"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400" b="0" i="0" u="none" strike="noStrike" kern="1200" baseline="0" dirty="0" smtClean="0">
                          <a:solidFill>
                            <a:schemeClr val="dk1"/>
                          </a:solidFill>
                          <a:latin typeface="Times New Roman" panose="02020603050405020304" pitchFamily="18" charset="0"/>
                          <a:ea typeface="+mn-ea"/>
                          <a:cs typeface="Times New Roman" panose="02020603050405020304" pitchFamily="18" charset="0"/>
                        </a:rPr>
                        <a:t>Индивидуальный проект </a:t>
                      </a:r>
                    </a:p>
                  </a:txBody>
                  <a:tcPr/>
                </a:tc>
                <a:tc>
                  <a:txBody>
                    <a:bodyPr/>
                    <a:lstStyle/>
                    <a:p>
                      <a:pPr algn="ctr"/>
                      <a:r>
                        <a:rPr lang="ru-RU" sz="1400" b="1" dirty="0" smtClean="0">
                          <a:latin typeface="Times New Roman" panose="02020603050405020304" pitchFamily="18" charset="0"/>
                          <a:cs typeface="Times New Roman" panose="02020603050405020304" pitchFamily="18" charset="0"/>
                        </a:rPr>
                        <a:t>70</a:t>
                      </a:r>
                      <a:endParaRPr lang="ru-RU" sz="1400" b="1" dirty="0">
                        <a:latin typeface="Times New Roman" panose="02020603050405020304" pitchFamily="18" charset="0"/>
                        <a:cs typeface="Times New Roman" panose="02020603050405020304" pitchFamily="18" charset="0"/>
                      </a:endParaRPr>
                    </a:p>
                  </a:txBody>
                  <a:tcPr/>
                </a:tc>
                <a:tc>
                  <a:txBody>
                    <a:bodyPr/>
                    <a:lstStyle/>
                    <a:p>
                      <a:endParaRPr lang="ru-RU" sz="1400" dirty="0">
                        <a:latin typeface="Times New Roman" panose="02020603050405020304" pitchFamily="18" charset="0"/>
                        <a:cs typeface="Times New Roman" panose="02020603050405020304" pitchFamily="18" charset="0"/>
                      </a:endParaRPr>
                    </a:p>
                  </a:txBody>
                  <a:tcPr/>
                </a:tc>
                <a:tc>
                  <a:txBody>
                    <a:bodyPr/>
                    <a:lstStyle/>
                    <a:p>
                      <a:pPr algn="ctr"/>
                      <a:endParaRPr lang="ru-RU" sz="1400" b="1" dirty="0">
                        <a:latin typeface="Times New Roman" panose="02020603050405020304" pitchFamily="18" charset="0"/>
                        <a:cs typeface="Times New Roman" panose="02020603050405020304" pitchFamily="18" charset="0"/>
                      </a:endParaRPr>
                    </a:p>
                  </a:txBody>
                  <a:tcPr/>
                </a:tc>
              </a:tr>
              <a:tr h="370840">
                <a:tc rowSpan="2">
                  <a:txBody>
                    <a:bodyPr/>
                    <a:lstStyle/>
                    <a:p>
                      <a:r>
                        <a:rPr lang="ru-RU" sz="1600" b="1" i="0" u="none" strike="noStrike" kern="1200" baseline="0" dirty="0" smtClean="0">
                          <a:solidFill>
                            <a:srgbClr val="C00000"/>
                          </a:solidFill>
                          <a:latin typeface="Times New Roman" panose="02020603050405020304" pitchFamily="18" charset="0"/>
                          <a:ea typeface="+mn-ea"/>
                          <a:cs typeface="Times New Roman" panose="02020603050405020304" pitchFamily="18" charset="0"/>
                        </a:rPr>
                        <a:t>Курсы по выбору</a:t>
                      </a:r>
                      <a:endParaRPr lang="ru-RU" sz="1600" b="1" i="0" u="none" strike="noStrike" kern="1200" baseline="0" dirty="0" smtClean="0">
                        <a:solidFill>
                          <a:srgbClr val="C00000"/>
                        </a:solidFill>
                        <a:latin typeface="Times New Roman" panose="02020603050405020304" pitchFamily="18" charset="0"/>
                        <a:ea typeface="+mn-ea"/>
                        <a:cs typeface="Times New Roman" panose="02020603050405020304"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400" b="0" i="0" u="none" strike="noStrike" kern="1200" baseline="0" dirty="0" smtClean="0">
                          <a:solidFill>
                            <a:schemeClr val="dk1"/>
                          </a:solidFill>
                          <a:latin typeface="Times New Roman" panose="02020603050405020304" pitchFamily="18" charset="0"/>
                          <a:ea typeface="+mn-ea"/>
                          <a:cs typeface="Times New Roman" panose="02020603050405020304" pitchFamily="18" charset="0"/>
                        </a:rPr>
                        <a:t>Элективные курсы</a:t>
                      </a:r>
                    </a:p>
                  </a:txBody>
                  <a:tcPr/>
                </a:tc>
                <a:tc>
                  <a:txBody>
                    <a:bodyPr/>
                    <a:lstStyle/>
                    <a:p>
                      <a:pPr algn="ctr"/>
                      <a:endParaRPr lang="ru-RU" sz="1400" b="1" dirty="0">
                        <a:latin typeface="Times New Roman" panose="02020603050405020304" pitchFamily="18" charset="0"/>
                        <a:cs typeface="Times New Roman" panose="02020603050405020304" pitchFamily="18" charset="0"/>
                      </a:endParaRPr>
                    </a:p>
                  </a:txBody>
                  <a:tcPr/>
                </a:tc>
                <a:tc>
                  <a:txBody>
                    <a:bodyPr/>
                    <a:lstStyle/>
                    <a:p>
                      <a:endParaRPr lang="ru-RU" sz="1400" dirty="0">
                        <a:latin typeface="Times New Roman" panose="02020603050405020304" pitchFamily="18" charset="0"/>
                        <a:cs typeface="Times New Roman" panose="02020603050405020304" pitchFamily="18" charset="0"/>
                      </a:endParaRPr>
                    </a:p>
                  </a:txBody>
                  <a:tcPr/>
                </a:tc>
                <a:tc>
                  <a:txBody>
                    <a:bodyPr/>
                    <a:lstStyle/>
                    <a:p>
                      <a:pPr algn="ctr"/>
                      <a:endParaRPr lang="ru-RU" sz="1400" b="1" dirty="0">
                        <a:latin typeface="Times New Roman" panose="02020603050405020304" pitchFamily="18" charset="0"/>
                        <a:cs typeface="Times New Roman" panose="02020603050405020304" pitchFamily="18" charset="0"/>
                      </a:endParaRPr>
                    </a:p>
                  </a:txBody>
                  <a:tcPr/>
                </a:tc>
              </a:tr>
              <a:tr h="370840">
                <a:tc vMerge="1">
                  <a:txBody>
                    <a:bodyPr/>
                    <a:lstStyle/>
                    <a:p>
                      <a:endParaRPr lang="ru-RU" sz="1800" b="0" i="0" u="none" strike="noStrike" kern="1200" baseline="0" dirty="0" smtClean="0">
                        <a:solidFill>
                          <a:schemeClr val="dk1"/>
                        </a:solidFill>
                        <a:latin typeface="Times New Roman" panose="02020603050405020304" pitchFamily="18" charset="0"/>
                        <a:ea typeface="+mn-ea"/>
                        <a:cs typeface="Times New Roman" panose="02020603050405020304"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400" b="0" i="0" u="none" strike="noStrike" kern="1200" baseline="0" dirty="0" smtClean="0">
                          <a:solidFill>
                            <a:schemeClr val="dk1"/>
                          </a:solidFill>
                          <a:latin typeface="Times New Roman" panose="02020603050405020304" pitchFamily="18" charset="0"/>
                          <a:ea typeface="+mn-ea"/>
                          <a:cs typeface="Times New Roman" panose="02020603050405020304" pitchFamily="18" charset="0"/>
                        </a:rPr>
                        <a:t>Факультативные курсы</a:t>
                      </a:r>
                    </a:p>
                  </a:txBody>
                  <a:tcPr/>
                </a:tc>
                <a:tc>
                  <a:txBody>
                    <a:bodyPr/>
                    <a:lstStyle/>
                    <a:p>
                      <a:pPr algn="ctr"/>
                      <a:endParaRPr lang="ru-RU" sz="1400" b="1" dirty="0">
                        <a:latin typeface="Times New Roman" panose="02020603050405020304" pitchFamily="18" charset="0"/>
                        <a:cs typeface="Times New Roman" panose="02020603050405020304" pitchFamily="18" charset="0"/>
                      </a:endParaRPr>
                    </a:p>
                  </a:txBody>
                  <a:tcPr/>
                </a:tc>
                <a:tc>
                  <a:txBody>
                    <a:bodyPr/>
                    <a:lstStyle/>
                    <a:p>
                      <a:endParaRPr lang="ru-RU" sz="1400" dirty="0">
                        <a:latin typeface="Times New Roman" panose="02020603050405020304" pitchFamily="18" charset="0"/>
                        <a:cs typeface="Times New Roman" panose="02020603050405020304" pitchFamily="18" charset="0"/>
                      </a:endParaRPr>
                    </a:p>
                  </a:txBody>
                  <a:tcPr/>
                </a:tc>
                <a:tc>
                  <a:txBody>
                    <a:bodyPr/>
                    <a:lstStyle/>
                    <a:p>
                      <a:pPr algn="ctr"/>
                      <a:endParaRPr lang="ru-RU" sz="1400" b="1" dirty="0">
                        <a:latin typeface="Times New Roman" panose="02020603050405020304" pitchFamily="18" charset="0"/>
                        <a:cs typeface="Times New Roman" panose="02020603050405020304" pitchFamily="18" charset="0"/>
                      </a:endParaRPr>
                    </a:p>
                  </a:txBody>
                  <a:tcPr/>
                </a:tc>
              </a:tr>
              <a:tr h="370840">
                <a:tc gridSpan="5">
                  <a:txBody>
                    <a:bodyPr/>
                    <a:lstStyle/>
                    <a:p>
                      <a:pPr algn="ctr"/>
                      <a:r>
                        <a:rPr lang="ru-RU" sz="1800" b="1" i="0" u="none" strike="noStrike" kern="1200" baseline="0" dirty="0" smtClean="0">
                          <a:solidFill>
                            <a:schemeClr val="dk1"/>
                          </a:solidFill>
                          <a:latin typeface="Times New Roman" panose="02020603050405020304" pitchFamily="18" charset="0"/>
                          <a:ea typeface="+mn-ea"/>
                          <a:cs typeface="Times New Roman" panose="02020603050405020304" pitchFamily="18" charset="0"/>
                        </a:rPr>
                        <a:t>2170/2590</a:t>
                      </a:r>
                      <a:endParaRPr lang="ru-RU" sz="1800" b="1" i="0" u="none" strike="noStrike" kern="1200" baseline="0" dirty="0" smtClean="0">
                        <a:solidFill>
                          <a:schemeClr val="dk1"/>
                        </a:solidFill>
                        <a:latin typeface="Times New Roman" panose="02020603050405020304" pitchFamily="18" charset="0"/>
                        <a:ea typeface="+mn-ea"/>
                        <a:cs typeface="Times New Roman" panose="02020603050405020304" pitchFamily="18" charset="0"/>
                      </a:endParaRPr>
                    </a:p>
                  </a:txBody>
                  <a:tcPr/>
                </a:tc>
                <a:tc h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ru-RU" sz="1400" b="0" i="0" u="none" strike="noStrike" kern="1200" baseline="0" dirty="0" smtClean="0">
                        <a:solidFill>
                          <a:schemeClr val="dk1"/>
                        </a:solidFill>
                        <a:latin typeface="Times New Roman" panose="02020603050405020304" pitchFamily="18" charset="0"/>
                        <a:ea typeface="+mn-ea"/>
                        <a:cs typeface="Times New Roman" panose="02020603050405020304" pitchFamily="18" charset="0"/>
                      </a:endParaRPr>
                    </a:p>
                  </a:txBody>
                  <a:tcPr/>
                </a:tc>
                <a:tc hMerge="1">
                  <a:txBody>
                    <a:bodyPr/>
                    <a:lstStyle/>
                    <a:p>
                      <a:pPr algn="ctr"/>
                      <a:endParaRPr lang="ru-RU" sz="1400" b="1" dirty="0">
                        <a:latin typeface="Times New Roman" panose="02020603050405020304" pitchFamily="18" charset="0"/>
                        <a:cs typeface="Times New Roman" panose="02020603050405020304" pitchFamily="18" charset="0"/>
                      </a:endParaRPr>
                    </a:p>
                  </a:txBody>
                  <a:tcPr/>
                </a:tc>
                <a:tc hMerge="1">
                  <a:txBody>
                    <a:bodyPr/>
                    <a:lstStyle/>
                    <a:p>
                      <a:endParaRPr lang="ru-RU" sz="1400" dirty="0">
                        <a:latin typeface="Times New Roman" panose="02020603050405020304" pitchFamily="18" charset="0"/>
                        <a:cs typeface="Times New Roman" panose="02020603050405020304" pitchFamily="18" charset="0"/>
                      </a:endParaRPr>
                    </a:p>
                  </a:txBody>
                  <a:tcPr/>
                </a:tc>
                <a:tc hMerge="1">
                  <a:txBody>
                    <a:bodyPr/>
                    <a:lstStyle/>
                    <a:p>
                      <a:pPr algn="ctr"/>
                      <a:endParaRPr lang="ru-RU" sz="1400" b="1" dirty="0">
                        <a:latin typeface="Times New Roman" panose="02020603050405020304" pitchFamily="18" charset="0"/>
                        <a:cs typeface="Times New Roman" panose="02020603050405020304" pitchFamily="18" charset="0"/>
                      </a:endParaRPr>
                    </a:p>
                  </a:txBody>
                  <a:tcPr/>
                </a:tc>
              </a:tr>
            </a:tbl>
          </a:graphicData>
        </a:graphic>
      </p:graphicFrame>
      <p:sp>
        <p:nvSpPr>
          <p:cNvPr id="5" name="Прямоугольник 4"/>
          <p:cNvSpPr/>
          <p:nvPr/>
        </p:nvSpPr>
        <p:spPr>
          <a:xfrm>
            <a:off x="971600" y="130313"/>
            <a:ext cx="7416824" cy="1015663"/>
          </a:xfrm>
          <a:prstGeom prst="rect">
            <a:avLst/>
          </a:prstGeom>
        </p:spPr>
        <p:txBody>
          <a:bodyPr wrap="square">
            <a:spAutoFit/>
          </a:bodyPr>
          <a:lstStyle/>
          <a:p>
            <a:pPr algn="ctr"/>
            <a:r>
              <a:rPr lang="ru-RU" sz="2000" b="1" dirty="0">
                <a:solidFill>
                  <a:srgbClr val="C00000"/>
                </a:solidFill>
                <a:latin typeface="Times New Roman" panose="02020603050405020304" pitchFamily="18" charset="0"/>
                <a:cs typeface="Times New Roman" panose="02020603050405020304" pitchFamily="18" charset="0"/>
              </a:rPr>
              <a:t>Пример распределения часов для последующего выбора предметов, </a:t>
            </a:r>
            <a:r>
              <a:rPr lang="ru-RU" sz="2000" b="1" dirty="0" smtClean="0">
                <a:solidFill>
                  <a:srgbClr val="C00000"/>
                </a:solidFill>
                <a:latin typeface="Times New Roman" panose="02020603050405020304" pitchFamily="18" charset="0"/>
                <a:cs typeface="Times New Roman" panose="02020603050405020304" pitchFamily="18" charset="0"/>
              </a:rPr>
              <a:t>изучаемых </a:t>
            </a:r>
            <a:r>
              <a:rPr lang="ru-RU" sz="2000" b="1" dirty="0">
                <a:solidFill>
                  <a:srgbClr val="C00000"/>
                </a:solidFill>
                <a:latin typeface="Times New Roman" panose="02020603050405020304" pitchFamily="18" charset="0"/>
                <a:cs typeface="Times New Roman" panose="02020603050405020304" pitchFamily="18" charset="0"/>
              </a:rPr>
              <a:t>на базовом или углубленном </a:t>
            </a:r>
            <a:r>
              <a:rPr lang="ru-RU" sz="2000" b="1" dirty="0" smtClean="0">
                <a:solidFill>
                  <a:srgbClr val="C00000"/>
                </a:solidFill>
                <a:latin typeface="Times New Roman" panose="02020603050405020304" pitchFamily="18" charset="0"/>
                <a:cs typeface="Times New Roman" panose="02020603050405020304" pitchFamily="18" charset="0"/>
              </a:rPr>
              <a:t>уровне </a:t>
            </a:r>
            <a:r>
              <a:rPr lang="ru-RU" sz="2000" b="1" dirty="0">
                <a:solidFill>
                  <a:srgbClr val="C00000"/>
                </a:solidFill>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77817668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Лиля\Pictures\Логотип НТФ ИРО.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504" y="116632"/>
            <a:ext cx="714375" cy="742950"/>
          </a:xfrm>
          <a:prstGeom prst="rect">
            <a:avLst/>
          </a:prstGeom>
          <a:noFill/>
          <a:extLst>
            <a:ext uri="{909E8E84-426E-40DD-AFC4-6F175D3DCCD1}">
              <a14:hiddenFill xmlns:a14="http://schemas.microsoft.com/office/drawing/2010/main">
                <a:solidFill>
                  <a:srgbClr val="FFFFFF"/>
                </a:solidFill>
              </a14:hiddenFill>
            </a:ext>
          </a:extLst>
        </p:spPr>
      </p:pic>
      <p:sp>
        <p:nvSpPr>
          <p:cNvPr id="3" name="Прямоугольник 2"/>
          <p:cNvSpPr/>
          <p:nvPr/>
        </p:nvSpPr>
        <p:spPr>
          <a:xfrm>
            <a:off x="1115616" y="257274"/>
            <a:ext cx="7344816" cy="461665"/>
          </a:xfrm>
          <a:prstGeom prst="rect">
            <a:avLst/>
          </a:prstGeom>
        </p:spPr>
        <p:txBody>
          <a:bodyPr wrap="square">
            <a:spAutoFit/>
          </a:bodyPr>
          <a:lstStyle/>
          <a:p>
            <a:pPr algn="ctr"/>
            <a:r>
              <a:rPr lang="ru-RU" sz="2400" b="1" dirty="0" smtClean="0">
                <a:solidFill>
                  <a:srgbClr val="C00000"/>
                </a:solidFill>
                <a:latin typeface="Times New Roman" panose="02020603050405020304" pitchFamily="18" charset="0"/>
                <a:cs typeface="Times New Roman" panose="02020603050405020304" pitchFamily="18" charset="0"/>
              </a:rPr>
              <a:t>Проектирование учебного плана профиля </a:t>
            </a:r>
            <a:endParaRPr lang="ru-RU" sz="2400" dirty="0">
              <a:solidFill>
                <a:srgbClr val="C00000"/>
              </a:solidFill>
              <a:latin typeface="Times New Roman" panose="02020603050405020304" pitchFamily="18" charset="0"/>
              <a:cs typeface="Times New Roman" panose="02020603050405020304" pitchFamily="18" charset="0"/>
            </a:endParaRPr>
          </a:p>
        </p:txBody>
      </p:sp>
      <p:sp>
        <p:nvSpPr>
          <p:cNvPr id="4" name="Прямоугольник 3"/>
          <p:cNvSpPr/>
          <p:nvPr/>
        </p:nvSpPr>
        <p:spPr>
          <a:xfrm>
            <a:off x="607337" y="1196752"/>
            <a:ext cx="7848872" cy="3170099"/>
          </a:xfrm>
          <a:prstGeom prst="rect">
            <a:avLst/>
          </a:prstGeom>
        </p:spPr>
        <p:txBody>
          <a:bodyPr wrap="square">
            <a:spAutoFit/>
          </a:bodyPr>
          <a:lstStyle/>
          <a:p>
            <a:pPr indent="450850" algn="just"/>
            <a:r>
              <a:rPr lang="ru-RU" sz="2000" dirty="0">
                <a:latin typeface="Times New Roman" panose="02020603050405020304" pitchFamily="18" charset="0"/>
                <a:cs typeface="Times New Roman" panose="02020603050405020304" pitchFamily="18" charset="0"/>
              </a:rPr>
              <a:t>При проектировании учебного плана профиля следует </a:t>
            </a:r>
            <a:r>
              <a:rPr lang="ru-RU" sz="2000" b="1" dirty="0">
                <a:solidFill>
                  <a:srgbClr val="002060"/>
                </a:solidFill>
                <a:latin typeface="Times New Roman" panose="02020603050405020304" pitchFamily="18" charset="0"/>
                <a:cs typeface="Times New Roman" panose="02020603050405020304" pitchFamily="18" charset="0"/>
              </a:rPr>
              <a:t>учитывать</a:t>
            </a:r>
            <a:r>
              <a:rPr lang="ru-RU" sz="2000" dirty="0">
                <a:latin typeface="Times New Roman" panose="02020603050405020304" pitchFamily="18" charset="0"/>
                <a:cs typeface="Times New Roman" panose="02020603050405020304" pitchFamily="18" charset="0"/>
              </a:rPr>
              <a:t>, что </a:t>
            </a:r>
            <a:r>
              <a:rPr lang="ru-RU" sz="2000" b="1" dirty="0">
                <a:solidFill>
                  <a:srgbClr val="C00000"/>
                </a:solidFill>
                <a:latin typeface="Times New Roman" panose="02020603050405020304" pitchFamily="18" charset="0"/>
                <a:cs typeface="Times New Roman" panose="02020603050405020304" pitchFamily="18" charset="0"/>
              </a:rPr>
              <a:t>профиль является способом введения учащихся в ту или иную общественно-производственную практику</a:t>
            </a:r>
            <a:r>
              <a:rPr lang="ru-RU" sz="2000" dirty="0">
                <a:latin typeface="Times New Roman" panose="02020603050405020304" pitchFamily="18" charset="0"/>
                <a:cs typeface="Times New Roman" panose="02020603050405020304" pitchFamily="18" charset="0"/>
              </a:rPr>
              <a:t>, это комплексное понятие, не ограниченное ни рамками учебного плана, ни заданным набором учебных предметов, изучаемых на базовом или углубленном уровне, ни образовательным пространством школы. Учебный план профиля строится с ориентацией на будущую сферу профессиональной деятельности, с учетом предполагаемого продолжения образования обучающихся, для чего необходимо изучить намерения и предпочтения учащихся и их родителей. </a:t>
            </a:r>
            <a:endParaRPr lang="ru-RU" sz="2000" dirty="0">
              <a:latin typeface="Times New Roman" panose="02020603050405020304" pitchFamily="18" charset="0"/>
              <a:cs typeface="Times New Roman" panose="02020603050405020304" pitchFamily="18" charset="0"/>
            </a:endParaRPr>
          </a:p>
        </p:txBody>
      </p:sp>
      <p:pic>
        <p:nvPicPr>
          <p:cNvPr id="1026" name="Picture 2" descr="http://berichnow.ru/wp-content/uploads/2013/01/teoriya-i-praktika-biznesa.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81055" y="4654881"/>
            <a:ext cx="1944215" cy="1944216"/>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926506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Лиля\Pictures\Логотип НТФ ИРО.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504" y="116632"/>
            <a:ext cx="714375" cy="742950"/>
          </a:xfrm>
          <a:prstGeom prst="rect">
            <a:avLst/>
          </a:prstGeom>
          <a:noFill/>
          <a:extLst>
            <a:ext uri="{909E8E84-426E-40DD-AFC4-6F175D3DCCD1}">
              <a14:hiddenFill xmlns:a14="http://schemas.microsoft.com/office/drawing/2010/main">
                <a:solidFill>
                  <a:srgbClr val="FFFFFF"/>
                </a:solidFill>
              </a14:hiddenFill>
            </a:ext>
          </a:extLst>
        </p:spPr>
      </p:pic>
      <p:sp>
        <p:nvSpPr>
          <p:cNvPr id="3" name="Прямоугольник 2"/>
          <p:cNvSpPr/>
          <p:nvPr/>
        </p:nvSpPr>
        <p:spPr>
          <a:xfrm>
            <a:off x="2411760" y="257274"/>
            <a:ext cx="5275611" cy="584775"/>
          </a:xfrm>
          <a:prstGeom prst="rect">
            <a:avLst/>
          </a:prstGeom>
        </p:spPr>
        <p:txBody>
          <a:bodyPr wrap="none">
            <a:spAutoFit/>
          </a:bodyPr>
          <a:lstStyle/>
          <a:p>
            <a:r>
              <a:rPr lang="ru-RU" sz="3200" b="1" dirty="0" smtClean="0">
                <a:solidFill>
                  <a:srgbClr val="C00000"/>
                </a:solidFill>
                <a:latin typeface="Times New Roman" panose="02020603050405020304" pitchFamily="18" charset="0"/>
                <a:cs typeface="Times New Roman" panose="02020603050405020304" pitchFamily="18" charset="0"/>
              </a:rPr>
              <a:t>Технологический профиль </a:t>
            </a:r>
            <a:endParaRPr lang="ru-RU" sz="3200" dirty="0">
              <a:solidFill>
                <a:srgbClr val="C00000"/>
              </a:solidFill>
              <a:latin typeface="Times New Roman" panose="02020603050405020304" pitchFamily="18" charset="0"/>
              <a:cs typeface="Times New Roman" panose="02020603050405020304" pitchFamily="18" charset="0"/>
            </a:endParaRPr>
          </a:p>
        </p:txBody>
      </p:sp>
      <p:sp>
        <p:nvSpPr>
          <p:cNvPr id="4" name="Прямоугольник 3"/>
          <p:cNvSpPr/>
          <p:nvPr/>
        </p:nvSpPr>
        <p:spPr>
          <a:xfrm>
            <a:off x="424945" y="1400513"/>
            <a:ext cx="8208912" cy="1631216"/>
          </a:xfrm>
          <a:prstGeom prst="rect">
            <a:avLst/>
          </a:prstGeom>
        </p:spPr>
        <p:txBody>
          <a:bodyPr wrap="square">
            <a:spAutoFit/>
          </a:bodyPr>
          <a:lstStyle/>
          <a:p>
            <a:pPr indent="450850" algn="just"/>
            <a:r>
              <a:rPr lang="ru-RU" sz="2000" b="1" dirty="0" smtClean="0">
                <a:solidFill>
                  <a:srgbClr val="C00000"/>
                </a:solidFill>
                <a:latin typeface="Times New Roman" panose="02020603050405020304" pitchFamily="18" charset="0"/>
                <a:cs typeface="Times New Roman" panose="02020603050405020304" pitchFamily="18" charset="0"/>
              </a:rPr>
              <a:t>ТП</a:t>
            </a:r>
            <a:r>
              <a:rPr lang="ru-RU" sz="2000" dirty="0" smtClean="0">
                <a:latin typeface="Times New Roman" panose="02020603050405020304" pitchFamily="18" charset="0"/>
                <a:cs typeface="Times New Roman" panose="02020603050405020304" pitchFamily="18" charset="0"/>
              </a:rPr>
              <a:t> ориентирован </a:t>
            </a:r>
            <a:r>
              <a:rPr lang="ru-RU" sz="2000" dirty="0">
                <a:latin typeface="Times New Roman" panose="02020603050405020304" pitchFamily="18" charset="0"/>
                <a:cs typeface="Times New Roman" panose="02020603050405020304" pitchFamily="18" charset="0"/>
              </a:rPr>
              <a:t>на </a:t>
            </a:r>
            <a:r>
              <a:rPr lang="ru-RU" sz="2000" dirty="0">
                <a:solidFill>
                  <a:srgbClr val="002060"/>
                </a:solidFill>
                <a:latin typeface="Times New Roman" panose="02020603050405020304" pitchFamily="18" charset="0"/>
                <a:cs typeface="Times New Roman" panose="02020603050405020304" pitchFamily="18" charset="0"/>
              </a:rPr>
              <a:t>производственную</a:t>
            </a:r>
            <a:r>
              <a:rPr lang="ru-RU" sz="2000" dirty="0">
                <a:latin typeface="Times New Roman" panose="02020603050405020304" pitchFamily="18" charset="0"/>
                <a:cs typeface="Times New Roman" panose="02020603050405020304" pitchFamily="18" charset="0"/>
              </a:rPr>
              <a:t>, </a:t>
            </a:r>
            <a:r>
              <a:rPr lang="ru-RU" sz="2000" dirty="0">
                <a:solidFill>
                  <a:srgbClr val="002060"/>
                </a:solidFill>
                <a:latin typeface="Times New Roman" panose="02020603050405020304" pitchFamily="18" charset="0"/>
                <a:cs typeface="Times New Roman" panose="02020603050405020304" pitchFamily="18" charset="0"/>
              </a:rPr>
              <a:t>инженерную</a:t>
            </a:r>
            <a:r>
              <a:rPr lang="ru-RU" sz="2000" dirty="0">
                <a:latin typeface="Times New Roman" panose="02020603050405020304" pitchFamily="18" charset="0"/>
                <a:cs typeface="Times New Roman" panose="02020603050405020304" pitchFamily="18" charset="0"/>
              </a:rPr>
              <a:t> и </a:t>
            </a:r>
            <a:r>
              <a:rPr lang="ru-RU" sz="2000" dirty="0">
                <a:solidFill>
                  <a:srgbClr val="002060"/>
                </a:solidFill>
                <a:latin typeface="Times New Roman" panose="02020603050405020304" pitchFamily="18" charset="0"/>
                <a:cs typeface="Times New Roman" panose="02020603050405020304" pitchFamily="18" charset="0"/>
              </a:rPr>
              <a:t>информационную сферу </a:t>
            </a:r>
            <a:r>
              <a:rPr lang="ru-RU" sz="2000" dirty="0">
                <a:latin typeface="Times New Roman" panose="02020603050405020304" pitchFamily="18" charset="0"/>
                <a:cs typeface="Times New Roman" panose="02020603050405020304" pitchFamily="18" charset="0"/>
              </a:rPr>
              <a:t>деятельности, поэтому в данном профиле следует выбирать предметы для изучения на углубленном уровне и элективные курсы преимущественно из предметных областей Математика и информатика и Естественные науки. </a:t>
            </a:r>
            <a:endParaRPr lang="ru-RU" sz="2000" dirty="0">
              <a:latin typeface="Times New Roman" panose="02020603050405020304" pitchFamily="18" charset="0"/>
              <a:cs typeface="Times New Roman" panose="02020603050405020304" pitchFamily="18" charset="0"/>
            </a:endParaRPr>
          </a:p>
        </p:txBody>
      </p:sp>
      <p:pic>
        <p:nvPicPr>
          <p:cNvPr id="2050" name="Picture 2" descr="http://pr.uz/userfiles/%D0%98%D0%B7%D0%BE%D0%B1%D1%80%D0%B0%D0%B6%D0%B5%D0%BD%D0%B8%D0%B5-010(2).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508104" y="3933056"/>
            <a:ext cx="3201571" cy="2304256"/>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0795844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Лиля\Pictures\Логотип НТФ ИРО.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504" y="116632"/>
            <a:ext cx="714375" cy="742950"/>
          </a:xfrm>
          <a:prstGeom prst="rect">
            <a:avLst/>
          </a:prstGeom>
          <a:noFill/>
          <a:extLst>
            <a:ext uri="{909E8E84-426E-40DD-AFC4-6F175D3DCCD1}">
              <a14:hiddenFill xmlns:a14="http://schemas.microsoft.com/office/drawing/2010/main">
                <a:solidFill>
                  <a:srgbClr val="FFFFFF"/>
                </a:solidFill>
              </a14:hiddenFill>
            </a:ext>
          </a:extLst>
        </p:spPr>
      </p:pic>
      <p:sp>
        <p:nvSpPr>
          <p:cNvPr id="3" name="Прямоугольник 2"/>
          <p:cNvSpPr/>
          <p:nvPr/>
        </p:nvSpPr>
        <p:spPr>
          <a:xfrm>
            <a:off x="1403648" y="257274"/>
            <a:ext cx="7344816" cy="461665"/>
          </a:xfrm>
          <a:prstGeom prst="rect">
            <a:avLst/>
          </a:prstGeom>
        </p:spPr>
        <p:txBody>
          <a:bodyPr wrap="square">
            <a:spAutoFit/>
          </a:bodyPr>
          <a:lstStyle/>
          <a:p>
            <a:pPr algn="ctr"/>
            <a:r>
              <a:rPr lang="ru-RU" sz="2400" b="1" dirty="0">
                <a:solidFill>
                  <a:srgbClr val="C00000"/>
                </a:solidFill>
                <a:latin typeface="Times New Roman" panose="02020603050405020304" pitchFamily="18" charset="0"/>
                <a:cs typeface="Times New Roman" panose="02020603050405020304" pitchFamily="18" charset="0"/>
              </a:rPr>
              <a:t>Пример учебного плана технологического профиля </a:t>
            </a:r>
            <a:endParaRPr lang="ru-RU" sz="2400" dirty="0">
              <a:solidFill>
                <a:srgbClr val="C00000"/>
              </a:solidFill>
              <a:latin typeface="Times New Roman" panose="02020603050405020304" pitchFamily="18" charset="0"/>
              <a:cs typeface="Times New Roman" panose="02020603050405020304" pitchFamily="18" charset="0"/>
            </a:endParaRPr>
          </a:p>
        </p:txBody>
      </p:sp>
      <p:graphicFrame>
        <p:nvGraphicFramePr>
          <p:cNvPr id="4" name="Таблица 3"/>
          <p:cNvGraphicFramePr>
            <a:graphicFrameLocks noGrp="1"/>
          </p:cNvGraphicFramePr>
          <p:nvPr>
            <p:extLst>
              <p:ext uri="{D42A27DB-BD31-4B8C-83A1-F6EECF244321}">
                <p14:modId xmlns:p14="http://schemas.microsoft.com/office/powerpoint/2010/main" val="2619860328"/>
              </p:ext>
            </p:extLst>
          </p:nvPr>
        </p:nvGraphicFramePr>
        <p:xfrm>
          <a:off x="518864" y="891040"/>
          <a:ext cx="8229600" cy="5593842"/>
        </p:xfrm>
        <a:graphic>
          <a:graphicData uri="http://schemas.openxmlformats.org/drawingml/2006/table">
            <a:tbl>
              <a:tblPr firstRow="1" firstCol="1" bandRow="1">
                <a:tableStyleId>{1FECB4D8-DB02-4DC6-A0A2-4F2EBAE1DC90}</a:tableStyleId>
              </a:tblPr>
              <a:tblGrid>
                <a:gridCol w="1944216"/>
                <a:gridCol w="4082084"/>
                <a:gridCol w="1390524"/>
                <a:gridCol w="812776"/>
              </a:tblGrid>
              <a:tr h="173653">
                <a:tc>
                  <a:txBody>
                    <a:bodyPr/>
                    <a:lstStyle/>
                    <a:p>
                      <a:pPr algn="ctr">
                        <a:spcAft>
                          <a:spcPts val="0"/>
                        </a:spcAft>
                      </a:pPr>
                      <a:r>
                        <a:rPr lang="ru-RU" sz="1800" dirty="0">
                          <a:effectLst/>
                          <a:latin typeface="Times New Roman" panose="02020603050405020304" pitchFamily="18" charset="0"/>
                          <a:cs typeface="Times New Roman" panose="02020603050405020304" pitchFamily="18" charset="0"/>
                        </a:rPr>
                        <a:t>Предметная область </a:t>
                      </a:r>
                      <a:endParaRPr lang="ru-RU" sz="1800" dirty="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pPr algn="ctr">
                        <a:spcAft>
                          <a:spcPts val="0"/>
                        </a:spcAft>
                      </a:pPr>
                      <a:r>
                        <a:rPr lang="ru-RU" sz="1800" dirty="0">
                          <a:effectLst/>
                          <a:latin typeface="Times New Roman" panose="02020603050405020304" pitchFamily="18" charset="0"/>
                          <a:cs typeface="Times New Roman" panose="02020603050405020304" pitchFamily="18" charset="0"/>
                        </a:rPr>
                        <a:t>Учебный предмет </a:t>
                      </a:r>
                      <a:endParaRPr lang="ru-RU" sz="1800" dirty="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pPr algn="ctr">
                        <a:spcAft>
                          <a:spcPts val="0"/>
                        </a:spcAft>
                      </a:pPr>
                      <a:r>
                        <a:rPr lang="ru-RU" sz="1800" dirty="0">
                          <a:effectLst/>
                          <a:latin typeface="Times New Roman" panose="02020603050405020304" pitchFamily="18" charset="0"/>
                          <a:cs typeface="Times New Roman" panose="02020603050405020304" pitchFamily="18" charset="0"/>
                        </a:rPr>
                        <a:t>Уровень </a:t>
                      </a:r>
                      <a:endParaRPr lang="ru-RU" sz="1800" dirty="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pPr algn="ctr">
                        <a:spcAft>
                          <a:spcPts val="0"/>
                        </a:spcAft>
                      </a:pPr>
                      <a:r>
                        <a:rPr lang="ru-RU" sz="1800" dirty="0" smtClean="0">
                          <a:effectLst/>
                          <a:latin typeface="Times New Roman" panose="02020603050405020304" pitchFamily="18" charset="0"/>
                          <a:cs typeface="Times New Roman" panose="02020603050405020304" pitchFamily="18" charset="0"/>
                        </a:rPr>
                        <a:t>Кол-во </a:t>
                      </a:r>
                      <a:r>
                        <a:rPr lang="ru-RU" sz="1800" dirty="0">
                          <a:effectLst/>
                          <a:latin typeface="Times New Roman" panose="02020603050405020304" pitchFamily="18" charset="0"/>
                          <a:cs typeface="Times New Roman" panose="02020603050405020304" pitchFamily="18" charset="0"/>
                        </a:rPr>
                        <a:t>часов </a:t>
                      </a:r>
                      <a:endParaRPr lang="ru-RU" sz="1800" dirty="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r>
              <a:tr h="173653">
                <a:tc>
                  <a:txBody>
                    <a:bodyPr/>
                    <a:lstStyle/>
                    <a:p>
                      <a:pPr>
                        <a:spcAft>
                          <a:spcPts val="0"/>
                        </a:spcAft>
                      </a:pPr>
                      <a:r>
                        <a:rPr lang="ru-RU" sz="1600">
                          <a:effectLst/>
                          <a:latin typeface="Times New Roman" panose="02020603050405020304" pitchFamily="18" charset="0"/>
                          <a:cs typeface="Times New Roman" panose="02020603050405020304" pitchFamily="18" charset="0"/>
                        </a:rPr>
                        <a:t>Филология </a:t>
                      </a:r>
                      <a:endParaRPr lang="ru-RU" sz="160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ru-RU" sz="1600" dirty="0">
                          <a:effectLst/>
                          <a:latin typeface="Times New Roman" panose="02020603050405020304" pitchFamily="18" charset="0"/>
                          <a:cs typeface="Times New Roman" panose="02020603050405020304" pitchFamily="18" charset="0"/>
                        </a:rPr>
                        <a:t>Русский язык и литература </a:t>
                      </a:r>
                      <a:endParaRPr lang="ru-RU" sz="1600" dirty="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600" b="1" i="0" dirty="0" smtClean="0">
                          <a:effectLst/>
                          <a:latin typeface="Times New Roman" panose="02020603050405020304" pitchFamily="18" charset="0"/>
                          <a:cs typeface="Times New Roman" panose="02020603050405020304" pitchFamily="18" charset="0"/>
                        </a:rPr>
                        <a:t>Б </a:t>
                      </a:r>
                      <a:endParaRPr lang="ru-RU" sz="1600" b="1" i="0" dirty="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600" b="1" i="0">
                          <a:effectLst/>
                          <a:latin typeface="Times New Roman" panose="02020603050405020304" pitchFamily="18" charset="0"/>
                          <a:cs typeface="Times New Roman" panose="02020603050405020304" pitchFamily="18" charset="0"/>
                        </a:rPr>
                        <a:t>280 </a:t>
                      </a:r>
                      <a:endParaRPr lang="ru-RU" sz="1600" b="1" i="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20959">
                <a:tc rowSpan="3">
                  <a:txBody>
                    <a:bodyPr/>
                    <a:lstStyle/>
                    <a:p>
                      <a:pPr>
                        <a:spcAft>
                          <a:spcPts val="0"/>
                        </a:spcAft>
                      </a:pPr>
                      <a:r>
                        <a:rPr lang="ru-RU" sz="1600" dirty="0">
                          <a:effectLst/>
                          <a:latin typeface="Times New Roman" panose="02020603050405020304" pitchFamily="18" charset="0"/>
                          <a:cs typeface="Times New Roman" panose="02020603050405020304" pitchFamily="18" charset="0"/>
                        </a:rPr>
                        <a:t>Математика и информатика </a:t>
                      </a:r>
                      <a:endParaRPr lang="ru-RU" sz="1600" dirty="0">
                        <a:solidFill>
                          <a:srgbClr val="000000"/>
                        </a:solidFill>
                        <a:effectLst/>
                        <a:latin typeface="Times New Roman" panose="02020603050405020304" pitchFamily="18" charset="0"/>
                        <a:ea typeface="Calibri"/>
                        <a:cs typeface="Times New Roman" panose="02020603050405020304" pitchFamily="18" charset="0"/>
                      </a:endParaRPr>
                    </a:p>
                    <a:p>
                      <a:pPr>
                        <a:lnSpc>
                          <a:spcPct val="115000"/>
                        </a:lnSpc>
                        <a:spcAft>
                          <a:spcPts val="0"/>
                        </a:spcAft>
                      </a:pPr>
                      <a:r>
                        <a:rPr lang="ru-RU" sz="1600" dirty="0">
                          <a:effectLst/>
                          <a:latin typeface="Times New Roman" panose="02020603050405020304" pitchFamily="18" charset="0"/>
                          <a:cs typeface="Times New Roman" panose="02020603050405020304" pitchFamily="18" charset="0"/>
                        </a:rPr>
                        <a:t> </a:t>
                      </a:r>
                      <a:endParaRPr lang="ru-RU" sz="1600" dirty="0">
                        <a:effectLst/>
                        <a:latin typeface="Times New Roman" panose="02020603050405020304" pitchFamily="18" charset="0"/>
                        <a:ea typeface="Times New Roman"/>
                        <a:cs typeface="Times New Roman" panose="02020603050405020304" pitchFamily="18" charset="0"/>
                      </a:endParaRPr>
                    </a:p>
                    <a:p>
                      <a:pPr>
                        <a:lnSpc>
                          <a:spcPct val="115000"/>
                        </a:lnSpc>
                        <a:spcAft>
                          <a:spcPts val="0"/>
                        </a:spcAft>
                      </a:pPr>
                      <a:r>
                        <a:rPr lang="ru-RU" sz="1600" dirty="0">
                          <a:effectLst/>
                          <a:latin typeface="Times New Roman" panose="02020603050405020304" pitchFamily="18" charset="0"/>
                          <a:cs typeface="Times New Roman" panose="02020603050405020304" pitchFamily="18" charset="0"/>
                        </a:rPr>
                        <a:t> </a:t>
                      </a:r>
                      <a:endParaRPr lang="ru-RU" sz="1600" dirty="0">
                        <a:effectLst/>
                        <a:latin typeface="Times New Roman" panose="02020603050405020304" pitchFamily="18" charset="0"/>
                        <a:ea typeface="Times New Roman"/>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ru-RU" sz="1600" dirty="0">
                          <a:effectLst/>
                          <a:latin typeface="Times New Roman" panose="02020603050405020304" pitchFamily="18" charset="0"/>
                          <a:cs typeface="Times New Roman" panose="02020603050405020304" pitchFamily="18" charset="0"/>
                        </a:rPr>
                        <a:t>Математика: алгебра и начала математического анализа, геометрия </a:t>
                      </a:r>
                      <a:endParaRPr lang="ru-RU" sz="1600" dirty="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600" b="1" i="0" dirty="0">
                          <a:effectLst/>
                          <a:latin typeface="Times New Roman" panose="02020603050405020304" pitchFamily="18" charset="0"/>
                          <a:cs typeface="Times New Roman" panose="02020603050405020304" pitchFamily="18" charset="0"/>
                        </a:rPr>
                        <a:t>У </a:t>
                      </a:r>
                      <a:endParaRPr lang="ru-RU" sz="1600" b="1" i="0" dirty="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600" b="1" i="0">
                          <a:effectLst/>
                          <a:latin typeface="Times New Roman" panose="02020603050405020304" pitchFamily="18" charset="0"/>
                          <a:cs typeface="Times New Roman" panose="02020603050405020304" pitchFamily="18" charset="0"/>
                        </a:rPr>
                        <a:t>420 </a:t>
                      </a:r>
                      <a:endParaRPr lang="ru-RU" sz="1600" b="1" i="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73653">
                <a:tc vMerge="1">
                  <a:txBody>
                    <a:bodyPr/>
                    <a:lstStyle/>
                    <a:p>
                      <a:pPr>
                        <a:lnSpc>
                          <a:spcPct val="115000"/>
                        </a:lnSpc>
                        <a:spcAft>
                          <a:spcPts val="0"/>
                        </a:spcAft>
                      </a:pPr>
                      <a:endParaRPr lang="ru-RU" sz="1400" dirty="0">
                        <a:effectLst/>
                        <a:latin typeface="Times New Roman" panose="02020603050405020304" pitchFamily="18" charset="0"/>
                        <a:ea typeface="Times New Roman"/>
                        <a:cs typeface="Times New Roman" panose="02020603050405020304" pitchFamily="18" charset="0"/>
                      </a:endParaRPr>
                    </a:p>
                  </a:txBody>
                  <a:tcPr marL="60111" marR="60111" marT="0" marB="0"/>
                </a:tc>
                <a:tc>
                  <a:txBody>
                    <a:bodyPr/>
                    <a:lstStyle/>
                    <a:p>
                      <a:pPr>
                        <a:spcAft>
                          <a:spcPts val="0"/>
                        </a:spcAft>
                      </a:pPr>
                      <a:r>
                        <a:rPr lang="ru-RU" sz="1600" dirty="0">
                          <a:effectLst/>
                          <a:latin typeface="Times New Roman" panose="02020603050405020304" pitchFamily="18" charset="0"/>
                          <a:cs typeface="Times New Roman" panose="02020603050405020304" pitchFamily="18" charset="0"/>
                        </a:rPr>
                        <a:t>Информатика </a:t>
                      </a:r>
                      <a:endParaRPr lang="ru-RU" sz="1600" dirty="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600" b="1" i="0" dirty="0">
                          <a:effectLst/>
                          <a:latin typeface="Times New Roman" panose="02020603050405020304" pitchFamily="18" charset="0"/>
                          <a:cs typeface="Times New Roman" panose="02020603050405020304" pitchFamily="18" charset="0"/>
                        </a:rPr>
                        <a:t>У </a:t>
                      </a:r>
                      <a:endParaRPr lang="ru-RU" sz="1600" b="1" i="0" dirty="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600" b="1" i="0">
                          <a:effectLst/>
                          <a:latin typeface="Times New Roman" panose="02020603050405020304" pitchFamily="18" charset="0"/>
                          <a:cs typeface="Times New Roman" panose="02020603050405020304" pitchFamily="18" charset="0"/>
                        </a:rPr>
                        <a:t>280 </a:t>
                      </a:r>
                      <a:endParaRPr lang="ru-RU" sz="1600" b="1" i="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73653">
                <a:tc vMerge="1">
                  <a:txBody>
                    <a:bodyPr/>
                    <a:lstStyle/>
                    <a:p>
                      <a:pPr>
                        <a:lnSpc>
                          <a:spcPct val="115000"/>
                        </a:lnSpc>
                        <a:spcAft>
                          <a:spcPts val="0"/>
                        </a:spcAft>
                      </a:pPr>
                      <a:endParaRPr lang="ru-RU" sz="1400" dirty="0">
                        <a:effectLst/>
                        <a:latin typeface="Times New Roman" panose="02020603050405020304" pitchFamily="18" charset="0"/>
                        <a:ea typeface="Times New Roman"/>
                        <a:cs typeface="Times New Roman" panose="02020603050405020304" pitchFamily="18" charset="0"/>
                      </a:endParaRPr>
                    </a:p>
                  </a:txBody>
                  <a:tcPr marL="60111" marR="60111" marT="0" marB="0"/>
                </a:tc>
                <a:tc>
                  <a:txBody>
                    <a:bodyPr/>
                    <a:lstStyle/>
                    <a:p>
                      <a:pPr>
                        <a:spcAft>
                          <a:spcPts val="0"/>
                        </a:spcAft>
                      </a:pPr>
                      <a:r>
                        <a:rPr lang="ru-RU" sz="1600" dirty="0">
                          <a:effectLst/>
                          <a:latin typeface="Times New Roman" panose="02020603050405020304" pitchFamily="18" charset="0"/>
                          <a:cs typeface="Times New Roman" panose="02020603050405020304" pitchFamily="18" charset="0"/>
                        </a:rPr>
                        <a:t>Компьютерная графика </a:t>
                      </a:r>
                      <a:endParaRPr lang="ru-RU" sz="1600" dirty="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600" b="1" i="0" dirty="0">
                          <a:effectLst/>
                          <a:latin typeface="Times New Roman" panose="02020603050405020304" pitchFamily="18" charset="0"/>
                          <a:cs typeface="Times New Roman" panose="02020603050405020304" pitchFamily="18" charset="0"/>
                        </a:rPr>
                        <a:t>ЭК </a:t>
                      </a:r>
                      <a:endParaRPr lang="ru-RU" sz="1600" b="1" i="0" dirty="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600" b="1" i="0">
                          <a:effectLst/>
                          <a:latin typeface="Times New Roman" panose="02020603050405020304" pitchFamily="18" charset="0"/>
                          <a:cs typeface="Times New Roman" panose="02020603050405020304" pitchFamily="18" charset="0"/>
                        </a:rPr>
                        <a:t>70 </a:t>
                      </a:r>
                      <a:endParaRPr lang="ru-RU" sz="1600" b="1" i="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73653">
                <a:tc>
                  <a:txBody>
                    <a:bodyPr/>
                    <a:lstStyle/>
                    <a:p>
                      <a:pPr>
                        <a:spcAft>
                          <a:spcPts val="0"/>
                        </a:spcAft>
                      </a:pPr>
                      <a:r>
                        <a:rPr lang="ru-RU" sz="1600">
                          <a:effectLst/>
                          <a:latin typeface="Times New Roman" panose="02020603050405020304" pitchFamily="18" charset="0"/>
                          <a:cs typeface="Times New Roman" panose="02020603050405020304" pitchFamily="18" charset="0"/>
                        </a:rPr>
                        <a:t>Иностранные языки </a:t>
                      </a:r>
                      <a:endParaRPr lang="ru-RU" sz="160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ru-RU" sz="1600" dirty="0">
                          <a:effectLst/>
                          <a:latin typeface="Times New Roman" panose="02020603050405020304" pitchFamily="18" charset="0"/>
                          <a:cs typeface="Times New Roman" panose="02020603050405020304" pitchFamily="18" charset="0"/>
                        </a:rPr>
                        <a:t>Иностранный язык </a:t>
                      </a:r>
                      <a:endParaRPr lang="ru-RU" sz="1600" dirty="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600" b="1" i="0" dirty="0">
                          <a:effectLst/>
                          <a:latin typeface="Times New Roman" panose="02020603050405020304" pitchFamily="18" charset="0"/>
                          <a:cs typeface="Times New Roman" panose="02020603050405020304" pitchFamily="18" charset="0"/>
                        </a:rPr>
                        <a:t>Б </a:t>
                      </a:r>
                      <a:endParaRPr lang="ru-RU" sz="1600" b="1" i="0" dirty="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600" b="1" i="0">
                          <a:effectLst/>
                          <a:latin typeface="Times New Roman" panose="02020603050405020304" pitchFamily="18" charset="0"/>
                          <a:cs typeface="Times New Roman" panose="02020603050405020304" pitchFamily="18" charset="0"/>
                        </a:rPr>
                        <a:t>210 </a:t>
                      </a:r>
                      <a:endParaRPr lang="ru-RU" sz="1600" b="1" i="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73653">
                <a:tc rowSpan="3">
                  <a:txBody>
                    <a:bodyPr/>
                    <a:lstStyle/>
                    <a:p>
                      <a:pPr>
                        <a:spcAft>
                          <a:spcPts val="0"/>
                        </a:spcAft>
                      </a:pPr>
                      <a:r>
                        <a:rPr lang="ru-RU" sz="1600" dirty="0">
                          <a:effectLst/>
                          <a:latin typeface="Times New Roman" panose="02020603050405020304" pitchFamily="18" charset="0"/>
                          <a:cs typeface="Times New Roman" panose="02020603050405020304" pitchFamily="18" charset="0"/>
                        </a:rPr>
                        <a:t>Естественные науки </a:t>
                      </a:r>
                      <a:endParaRPr lang="ru-RU" sz="1600" dirty="0">
                        <a:effectLst/>
                        <a:latin typeface="Times New Roman" panose="02020603050405020304" pitchFamily="18" charset="0"/>
                        <a:ea typeface="Times New Roman"/>
                        <a:cs typeface="Times New Roman" panose="02020603050405020304" pitchFamily="18" charset="0"/>
                      </a:endParaRPr>
                    </a:p>
                    <a:p>
                      <a:pPr>
                        <a:spcAft>
                          <a:spcPts val="0"/>
                        </a:spcAft>
                      </a:pPr>
                      <a:r>
                        <a:rPr lang="ru-RU" sz="1600" dirty="0">
                          <a:effectLst/>
                          <a:latin typeface="Times New Roman" panose="02020603050405020304" pitchFamily="18" charset="0"/>
                          <a:cs typeface="Times New Roman" panose="02020603050405020304" pitchFamily="18" charset="0"/>
                        </a:rPr>
                        <a:t>науки </a:t>
                      </a:r>
                      <a:endParaRPr lang="ru-RU" sz="1600" dirty="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ru-RU" sz="1600" dirty="0">
                          <a:effectLst/>
                          <a:latin typeface="Times New Roman" panose="02020603050405020304" pitchFamily="18" charset="0"/>
                          <a:cs typeface="Times New Roman" panose="02020603050405020304" pitchFamily="18" charset="0"/>
                        </a:rPr>
                        <a:t>Физика </a:t>
                      </a:r>
                      <a:endParaRPr lang="ru-RU" sz="1600" dirty="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600" b="1" i="0" dirty="0">
                          <a:effectLst/>
                          <a:latin typeface="Times New Roman" panose="02020603050405020304" pitchFamily="18" charset="0"/>
                          <a:cs typeface="Times New Roman" panose="02020603050405020304" pitchFamily="18" charset="0"/>
                        </a:rPr>
                        <a:t>У </a:t>
                      </a:r>
                      <a:endParaRPr lang="ru-RU" sz="1600" b="1" i="0" dirty="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600" b="1" i="0">
                          <a:effectLst/>
                          <a:latin typeface="Times New Roman" panose="02020603050405020304" pitchFamily="18" charset="0"/>
                          <a:cs typeface="Times New Roman" panose="02020603050405020304" pitchFamily="18" charset="0"/>
                        </a:rPr>
                        <a:t>350 </a:t>
                      </a:r>
                      <a:endParaRPr lang="ru-RU" sz="1600" b="1" i="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73653">
                <a:tc vMerge="1">
                  <a:txBody>
                    <a:bodyPr/>
                    <a:lstStyle/>
                    <a:p>
                      <a:pPr>
                        <a:lnSpc>
                          <a:spcPct val="115000"/>
                        </a:lnSpc>
                        <a:spcAft>
                          <a:spcPts val="0"/>
                        </a:spcAft>
                      </a:pPr>
                      <a:endParaRPr lang="ru-RU" sz="1400" dirty="0">
                        <a:effectLst/>
                        <a:latin typeface="Times New Roman" panose="02020603050405020304" pitchFamily="18" charset="0"/>
                        <a:ea typeface="Times New Roman"/>
                        <a:cs typeface="Times New Roman" panose="02020603050405020304" pitchFamily="18" charset="0"/>
                      </a:endParaRPr>
                    </a:p>
                  </a:txBody>
                  <a:tcPr marL="60111" marR="60111" marT="0" marB="0"/>
                </a:tc>
                <a:tc>
                  <a:txBody>
                    <a:bodyPr/>
                    <a:lstStyle/>
                    <a:p>
                      <a:pPr>
                        <a:spcAft>
                          <a:spcPts val="0"/>
                        </a:spcAft>
                      </a:pPr>
                      <a:r>
                        <a:rPr lang="ru-RU" sz="1600" dirty="0">
                          <a:effectLst/>
                          <a:latin typeface="Times New Roman" panose="02020603050405020304" pitchFamily="18" charset="0"/>
                          <a:cs typeface="Times New Roman" panose="02020603050405020304" pitchFamily="18" charset="0"/>
                        </a:rPr>
                        <a:t>Биохимия </a:t>
                      </a:r>
                      <a:endParaRPr lang="ru-RU" sz="1600" dirty="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600" b="1" i="0" dirty="0">
                          <a:effectLst/>
                          <a:latin typeface="Times New Roman" panose="02020603050405020304" pitchFamily="18" charset="0"/>
                          <a:cs typeface="Times New Roman" panose="02020603050405020304" pitchFamily="18" charset="0"/>
                        </a:rPr>
                        <a:t>ЭК </a:t>
                      </a:r>
                      <a:endParaRPr lang="ru-RU" sz="1600" b="1" i="0" dirty="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600" b="1" i="0">
                          <a:effectLst/>
                          <a:latin typeface="Times New Roman" panose="02020603050405020304" pitchFamily="18" charset="0"/>
                          <a:cs typeface="Times New Roman" panose="02020603050405020304" pitchFamily="18" charset="0"/>
                        </a:rPr>
                        <a:t>140 </a:t>
                      </a:r>
                      <a:endParaRPr lang="ru-RU" sz="1600" b="1" i="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73653">
                <a:tc vMerge="1">
                  <a:txBody>
                    <a:bodyPr/>
                    <a:lstStyle/>
                    <a:p>
                      <a:pPr>
                        <a:spcAft>
                          <a:spcPts val="0"/>
                        </a:spcAft>
                      </a:pPr>
                      <a:endParaRPr lang="ru-RU" sz="1400" dirty="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tc>
                <a:tc>
                  <a:txBody>
                    <a:bodyPr/>
                    <a:lstStyle/>
                    <a:p>
                      <a:pPr>
                        <a:spcAft>
                          <a:spcPts val="0"/>
                        </a:spcAft>
                      </a:pPr>
                      <a:r>
                        <a:rPr lang="ru-RU" sz="1600" dirty="0">
                          <a:effectLst/>
                          <a:latin typeface="Times New Roman" panose="02020603050405020304" pitchFamily="18" charset="0"/>
                          <a:cs typeface="Times New Roman" panose="02020603050405020304" pitchFamily="18" charset="0"/>
                        </a:rPr>
                        <a:t>История (Россия в мире) </a:t>
                      </a:r>
                      <a:endParaRPr lang="ru-RU" sz="1600" dirty="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600" b="1" i="0" dirty="0">
                          <a:effectLst/>
                          <a:latin typeface="Times New Roman" panose="02020603050405020304" pitchFamily="18" charset="0"/>
                          <a:cs typeface="Times New Roman" panose="02020603050405020304" pitchFamily="18" charset="0"/>
                        </a:rPr>
                        <a:t>Б </a:t>
                      </a:r>
                      <a:endParaRPr lang="ru-RU" sz="1600" b="1" i="0" dirty="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600" b="1" i="0">
                          <a:effectLst/>
                          <a:latin typeface="Times New Roman" panose="02020603050405020304" pitchFamily="18" charset="0"/>
                          <a:cs typeface="Times New Roman" panose="02020603050405020304" pitchFamily="18" charset="0"/>
                        </a:rPr>
                        <a:t>140 </a:t>
                      </a:r>
                      <a:endParaRPr lang="ru-RU" sz="1600" b="1" i="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06153">
                <a:tc rowSpan="4">
                  <a:txBody>
                    <a:bodyPr/>
                    <a:lstStyle/>
                    <a:p>
                      <a:pPr>
                        <a:spcAft>
                          <a:spcPts val="0"/>
                        </a:spcAft>
                      </a:pPr>
                      <a:r>
                        <a:rPr lang="ru-RU" sz="1600" dirty="0">
                          <a:effectLst/>
                          <a:latin typeface="Times New Roman" panose="02020603050405020304" pitchFamily="18" charset="0"/>
                          <a:cs typeface="Times New Roman" panose="02020603050405020304" pitchFamily="18" charset="0"/>
                        </a:rPr>
                        <a:t>Физическая культура, экология и основы безопасности жизнедеятельности </a:t>
                      </a:r>
                      <a:endParaRPr lang="ru-RU" sz="1600" dirty="0">
                        <a:solidFill>
                          <a:srgbClr val="000000"/>
                        </a:solidFill>
                        <a:effectLst/>
                        <a:latin typeface="Times New Roman" panose="02020603050405020304" pitchFamily="18" charset="0"/>
                        <a:ea typeface="Calibri"/>
                        <a:cs typeface="Times New Roman" panose="02020603050405020304" pitchFamily="18" charset="0"/>
                      </a:endParaRPr>
                    </a:p>
                    <a:p>
                      <a:pPr>
                        <a:lnSpc>
                          <a:spcPct val="115000"/>
                        </a:lnSpc>
                        <a:spcAft>
                          <a:spcPts val="0"/>
                        </a:spcAft>
                      </a:pPr>
                      <a:r>
                        <a:rPr lang="ru-RU" sz="1600" dirty="0">
                          <a:effectLst/>
                          <a:latin typeface="Times New Roman" panose="02020603050405020304" pitchFamily="18" charset="0"/>
                          <a:cs typeface="Times New Roman" panose="02020603050405020304" pitchFamily="18" charset="0"/>
                        </a:rPr>
                        <a:t> </a:t>
                      </a:r>
                      <a:endParaRPr lang="ru-RU" sz="1600" dirty="0">
                        <a:effectLst/>
                        <a:latin typeface="Times New Roman" panose="02020603050405020304" pitchFamily="18" charset="0"/>
                        <a:ea typeface="Times New Roman"/>
                        <a:cs typeface="Times New Roman" panose="02020603050405020304" pitchFamily="18" charset="0"/>
                      </a:endParaRPr>
                    </a:p>
                    <a:p>
                      <a:pPr>
                        <a:lnSpc>
                          <a:spcPct val="115000"/>
                        </a:lnSpc>
                        <a:spcAft>
                          <a:spcPts val="0"/>
                        </a:spcAft>
                      </a:pPr>
                      <a:r>
                        <a:rPr lang="ru-RU" sz="1600" dirty="0">
                          <a:effectLst/>
                          <a:latin typeface="Times New Roman" panose="02020603050405020304" pitchFamily="18" charset="0"/>
                          <a:cs typeface="Times New Roman" panose="02020603050405020304" pitchFamily="18" charset="0"/>
                        </a:rPr>
                        <a:t> </a:t>
                      </a:r>
                      <a:endParaRPr lang="ru-RU" sz="1600" dirty="0">
                        <a:effectLst/>
                        <a:latin typeface="Times New Roman" panose="02020603050405020304" pitchFamily="18" charset="0"/>
                        <a:ea typeface="Times New Roman"/>
                        <a:cs typeface="Times New Roman" panose="02020603050405020304" pitchFamily="18" charset="0"/>
                      </a:endParaRPr>
                    </a:p>
                    <a:p>
                      <a:pPr>
                        <a:lnSpc>
                          <a:spcPct val="115000"/>
                        </a:lnSpc>
                        <a:spcAft>
                          <a:spcPts val="0"/>
                        </a:spcAft>
                      </a:pPr>
                      <a:r>
                        <a:rPr lang="ru-RU" sz="1600" dirty="0">
                          <a:effectLst/>
                          <a:latin typeface="Times New Roman" panose="02020603050405020304" pitchFamily="18" charset="0"/>
                          <a:cs typeface="Times New Roman" panose="02020603050405020304" pitchFamily="18" charset="0"/>
                        </a:rPr>
                        <a:t> </a:t>
                      </a:r>
                      <a:endParaRPr lang="ru-RU" sz="1600" dirty="0">
                        <a:effectLst/>
                        <a:latin typeface="Times New Roman" panose="02020603050405020304" pitchFamily="18" charset="0"/>
                        <a:ea typeface="Times New Roman"/>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ru-RU" sz="1600" dirty="0">
                          <a:effectLst/>
                          <a:latin typeface="Times New Roman" panose="02020603050405020304" pitchFamily="18" charset="0"/>
                          <a:cs typeface="Times New Roman" panose="02020603050405020304" pitchFamily="18" charset="0"/>
                        </a:rPr>
                        <a:t>Физическая культура </a:t>
                      </a:r>
                      <a:endParaRPr lang="ru-RU" sz="1600" dirty="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600" b="1" i="0" dirty="0">
                          <a:effectLst/>
                          <a:latin typeface="Times New Roman" panose="02020603050405020304" pitchFamily="18" charset="0"/>
                          <a:cs typeface="Times New Roman" panose="02020603050405020304" pitchFamily="18" charset="0"/>
                        </a:rPr>
                        <a:t>Б </a:t>
                      </a:r>
                      <a:endParaRPr lang="ru-RU" sz="1600" b="1" i="0" dirty="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600" b="1" i="0" dirty="0">
                          <a:effectLst/>
                          <a:latin typeface="Times New Roman" panose="02020603050405020304" pitchFamily="18" charset="0"/>
                          <a:cs typeface="Times New Roman" panose="02020603050405020304" pitchFamily="18" charset="0"/>
                        </a:rPr>
                        <a:t>210 </a:t>
                      </a:r>
                      <a:endParaRPr lang="ru-RU" sz="1600" b="1" i="0" dirty="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47306">
                <a:tc vMerge="1">
                  <a:txBody>
                    <a:bodyPr/>
                    <a:lstStyle/>
                    <a:p>
                      <a:pPr>
                        <a:lnSpc>
                          <a:spcPct val="115000"/>
                        </a:lnSpc>
                        <a:spcAft>
                          <a:spcPts val="0"/>
                        </a:spcAft>
                      </a:pPr>
                      <a:endParaRPr lang="ru-RU" sz="1400" dirty="0">
                        <a:effectLst/>
                        <a:latin typeface="Times New Roman" panose="02020603050405020304" pitchFamily="18" charset="0"/>
                        <a:ea typeface="Times New Roman"/>
                        <a:cs typeface="Times New Roman" panose="02020603050405020304" pitchFamily="18" charset="0"/>
                      </a:endParaRPr>
                    </a:p>
                  </a:txBody>
                  <a:tcPr marL="60111" marR="60111" marT="0" marB="0"/>
                </a:tc>
                <a:tc>
                  <a:txBody>
                    <a:bodyPr/>
                    <a:lstStyle/>
                    <a:p>
                      <a:pPr>
                        <a:spcAft>
                          <a:spcPts val="0"/>
                        </a:spcAft>
                      </a:pPr>
                      <a:r>
                        <a:rPr lang="ru-RU" sz="1600" dirty="0">
                          <a:effectLst/>
                          <a:latin typeface="Times New Roman" panose="02020603050405020304" pitchFamily="18" charset="0"/>
                          <a:cs typeface="Times New Roman" panose="02020603050405020304" pitchFamily="18" charset="0"/>
                        </a:rPr>
                        <a:t>Основы безопасности жизнедеятельности </a:t>
                      </a:r>
                      <a:endParaRPr lang="ru-RU" sz="1600" dirty="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600" b="1" i="0">
                          <a:effectLst/>
                          <a:latin typeface="Times New Roman" panose="02020603050405020304" pitchFamily="18" charset="0"/>
                          <a:cs typeface="Times New Roman" panose="02020603050405020304" pitchFamily="18" charset="0"/>
                        </a:rPr>
                        <a:t>Б </a:t>
                      </a:r>
                      <a:endParaRPr lang="ru-RU" sz="1600" b="1" i="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600" b="1" i="0" dirty="0">
                          <a:effectLst/>
                          <a:latin typeface="Times New Roman" panose="02020603050405020304" pitchFamily="18" charset="0"/>
                          <a:cs typeface="Times New Roman" panose="02020603050405020304" pitchFamily="18" charset="0"/>
                        </a:rPr>
                        <a:t>70 </a:t>
                      </a:r>
                      <a:endParaRPr lang="ru-RU" sz="1600" b="1" i="0" dirty="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73653">
                <a:tc vMerge="1">
                  <a:txBody>
                    <a:bodyPr/>
                    <a:lstStyle/>
                    <a:p>
                      <a:pPr>
                        <a:lnSpc>
                          <a:spcPct val="115000"/>
                        </a:lnSpc>
                        <a:spcAft>
                          <a:spcPts val="0"/>
                        </a:spcAft>
                      </a:pPr>
                      <a:endParaRPr lang="ru-RU" sz="1400" dirty="0">
                        <a:effectLst/>
                        <a:latin typeface="Times New Roman" panose="02020603050405020304" pitchFamily="18" charset="0"/>
                        <a:ea typeface="Times New Roman"/>
                        <a:cs typeface="Times New Roman" panose="02020603050405020304" pitchFamily="18" charset="0"/>
                      </a:endParaRPr>
                    </a:p>
                  </a:txBody>
                  <a:tcPr marL="60111" marR="60111" marT="0" marB="0"/>
                </a:tc>
                <a:tc>
                  <a:txBody>
                    <a:bodyPr/>
                    <a:lstStyle/>
                    <a:p>
                      <a:pPr>
                        <a:spcAft>
                          <a:spcPts val="0"/>
                        </a:spcAft>
                      </a:pPr>
                      <a:r>
                        <a:rPr lang="ru-RU" sz="1600">
                          <a:effectLst/>
                          <a:latin typeface="Times New Roman" panose="02020603050405020304" pitchFamily="18" charset="0"/>
                          <a:cs typeface="Times New Roman" panose="02020603050405020304" pitchFamily="18" charset="0"/>
                        </a:rPr>
                        <a:t>Индивидуальный проект </a:t>
                      </a:r>
                      <a:endParaRPr lang="ru-RU" sz="160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600" b="1" i="0" dirty="0">
                          <a:effectLst/>
                          <a:latin typeface="Times New Roman" panose="02020603050405020304" pitchFamily="18" charset="0"/>
                          <a:cs typeface="Times New Roman" panose="02020603050405020304" pitchFamily="18" charset="0"/>
                        </a:rPr>
                        <a:t>ЭК </a:t>
                      </a:r>
                      <a:endParaRPr lang="ru-RU" sz="1600" b="1" i="0" dirty="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600" b="1" i="0" dirty="0">
                          <a:effectLst/>
                          <a:latin typeface="Times New Roman" panose="02020603050405020304" pitchFamily="18" charset="0"/>
                          <a:cs typeface="Times New Roman" panose="02020603050405020304" pitchFamily="18" charset="0"/>
                        </a:rPr>
                        <a:t>70 </a:t>
                      </a:r>
                      <a:endParaRPr lang="ru-RU" sz="1600" b="1" i="0" dirty="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73653">
                <a:tc vMerge="1">
                  <a:txBody>
                    <a:bodyPr/>
                    <a:lstStyle/>
                    <a:p>
                      <a:pPr>
                        <a:lnSpc>
                          <a:spcPct val="115000"/>
                        </a:lnSpc>
                        <a:spcAft>
                          <a:spcPts val="0"/>
                        </a:spcAft>
                      </a:pPr>
                      <a:endParaRPr lang="ru-RU" sz="1400" dirty="0">
                        <a:effectLst/>
                        <a:latin typeface="Times New Roman" panose="02020603050405020304" pitchFamily="18" charset="0"/>
                        <a:ea typeface="Times New Roman"/>
                        <a:cs typeface="Times New Roman" panose="02020603050405020304" pitchFamily="18" charset="0"/>
                      </a:endParaRPr>
                    </a:p>
                  </a:txBody>
                  <a:tcPr marL="60111" marR="60111" marT="0" marB="0"/>
                </a:tc>
                <a:tc>
                  <a:txBody>
                    <a:bodyPr/>
                    <a:lstStyle/>
                    <a:p>
                      <a:pPr>
                        <a:spcAft>
                          <a:spcPts val="0"/>
                        </a:spcAft>
                      </a:pPr>
                      <a:r>
                        <a:rPr lang="ru-RU" sz="1600">
                          <a:effectLst/>
                          <a:latin typeface="Times New Roman" panose="02020603050405020304" pitchFamily="18" charset="0"/>
                          <a:cs typeface="Times New Roman" panose="02020603050405020304" pitchFamily="18" charset="0"/>
                        </a:rPr>
                        <a:t>Предметы и курсы по выбору </a:t>
                      </a:r>
                      <a:endParaRPr lang="ru-RU" sz="160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600" b="1" i="0" dirty="0">
                          <a:effectLst/>
                          <a:latin typeface="Times New Roman" panose="02020603050405020304" pitchFamily="18" charset="0"/>
                          <a:cs typeface="Times New Roman" panose="02020603050405020304" pitchFamily="18" charset="0"/>
                        </a:rPr>
                        <a:t>ФК </a:t>
                      </a:r>
                      <a:endParaRPr lang="ru-RU" sz="1600" b="1" i="0" dirty="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600" b="1" i="0" dirty="0">
                          <a:effectLst/>
                          <a:latin typeface="Times New Roman" panose="02020603050405020304" pitchFamily="18" charset="0"/>
                          <a:cs typeface="Times New Roman" panose="02020603050405020304" pitchFamily="18" charset="0"/>
                        </a:rPr>
                        <a:t>350 </a:t>
                      </a:r>
                      <a:endParaRPr lang="ru-RU" sz="1600" b="1" i="0" dirty="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73653">
                <a:tc gridSpan="2">
                  <a:txBody>
                    <a:bodyPr/>
                    <a:lstStyle/>
                    <a:p>
                      <a:pPr algn="r">
                        <a:spcAft>
                          <a:spcPts val="0"/>
                        </a:spcAft>
                      </a:pPr>
                      <a:r>
                        <a:rPr lang="ru-RU" sz="1600" dirty="0">
                          <a:effectLst/>
                          <a:latin typeface="Times New Roman" panose="02020603050405020304" pitchFamily="18" charset="0"/>
                          <a:cs typeface="Times New Roman" panose="02020603050405020304" pitchFamily="18" charset="0"/>
                        </a:rPr>
                        <a:t>ИТОГО </a:t>
                      </a:r>
                      <a:endParaRPr lang="ru-RU" sz="1600" dirty="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ru-RU"/>
                    </a:p>
                  </a:txBody>
                  <a:tcPr/>
                </a:tc>
                <a:tc gridSpan="2">
                  <a:txBody>
                    <a:bodyPr/>
                    <a:lstStyle/>
                    <a:p>
                      <a:pPr algn="ctr">
                        <a:spcAft>
                          <a:spcPts val="0"/>
                        </a:spcAft>
                      </a:pPr>
                      <a:r>
                        <a:rPr lang="ru-RU" sz="1600" b="1" dirty="0">
                          <a:effectLst/>
                          <a:latin typeface="Times New Roman" panose="02020603050405020304" pitchFamily="18" charset="0"/>
                          <a:cs typeface="Times New Roman" panose="02020603050405020304" pitchFamily="18" charset="0"/>
                        </a:rPr>
                        <a:t>2590</a:t>
                      </a:r>
                      <a:endParaRPr lang="ru-RU" sz="1600" b="1" dirty="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ru-RU"/>
                    </a:p>
                  </a:txBody>
                  <a:tcPr/>
                </a:tc>
              </a:tr>
            </a:tbl>
          </a:graphicData>
        </a:graphic>
      </p:graphicFrame>
    </p:spTree>
    <p:extLst>
      <p:ext uri="{BB962C8B-B14F-4D97-AF65-F5344CB8AC3E}">
        <p14:creationId xmlns:p14="http://schemas.microsoft.com/office/powerpoint/2010/main" val="427935465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Лиля\Pictures\Логотип НТФ ИРО.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504" y="116632"/>
            <a:ext cx="714375" cy="742950"/>
          </a:xfrm>
          <a:prstGeom prst="rect">
            <a:avLst/>
          </a:prstGeom>
          <a:noFill/>
          <a:extLst>
            <a:ext uri="{909E8E84-426E-40DD-AFC4-6F175D3DCCD1}">
              <a14:hiddenFill xmlns:a14="http://schemas.microsoft.com/office/drawing/2010/main">
                <a:solidFill>
                  <a:srgbClr val="FFFFFF"/>
                </a:solidFill>
              </a14:hiddenFill>
            </a:ext>
          </a:extLst>
        </p:spPr>
      </p:pic>
      <p:sp>
        <p:nvSpPr>
          <p:cNvPr id="3" name="Прямоугольник 2"/>
          <p:cNvSpPr/>
          <p:nvPr/>
        </p:nvSpPr>
        <p:spPr>
          <a:xfrm>
            <a:off x="2051720" y="257274"/>
            <a:ext cx="6029407" cy="584775"/>
          </a:xfrm>
          <a:prstGeom prst="rect">
            <a:avLst/>
          </a:prstGeom>
        </p:spPr>
        <p:txBody>
          <a:bodyPr wrap="none">
            <a:spAutoFit/>
          </a:bodyPr>
          <a:lstStyle/>
          <a:p>
            <a:r>
              <a:rPr lang="ru-RU" sz="3200" b="1" dirty="0" smtClean="0">
                <a:solidFill>
                  <a:srgbClr val="C00000"/>
                </a:solidFill>
                <a:latin typeface="Times New Roman" panose="02020603050405020304" pitchFamily="18" charset="0"/>
                <a:cs typeface="Times New Roman" panose="02020603050405020304" pitchFamily="18" charset="0"/>
              </a:rPr>
              <a:t>Естественно-научный профиль</a:t>
            </a:r>
            <a:endParaRPr lang="ru-RU" sz="3200" dirty="0">
              <a:solidFill>
                <a:srgbClr val="C00000"/>
              </a:solidFill>
              <a:latin typeface="Times New Roman" panose="02020603050405020304" pitchFamily="18" charset="0"/>
              <a:cs typeface="Times New Roman" panose="02020603050405020304" pitchFamily="18" charset="0"/>
            </a:endParaRPr>
          </a:p>
        </p:txBody>
      </p:sp>
      <p:sp>
        <p:nvSpPr>
          <p:cNvPr id="4" name="Прямоугольник 3"/>
          <p:cNvSpPr/>
          <p:nvPr/>
        </p:nvSpPr>
        <p:spPr>
          <a:xfrm>
            <a:off x="424945" y="1400513"/>
            <a:ext cx="8208912" cy="1631216"/>
          </a:xfrm>
          <a:prstGeom prst="rect">
            <a:avLst/>
          </a:prstGeom>
        </p:spPr>
        <p:txBody>
          <a:bodyPr wrap="square">
            <a:spAutoFit/>
          </a:bodyPr>
          <a:lstStyle/>
          <a:p>
            <a:pPr indent="450850" algn="just"/>
            <a:r>
              <a:rPr lang="ru-RU" sz="2000" b="1" dirty="0" err="1" smtClean="0">
                <a:solidFill>
                  <a:srgbClr val="C00000"/>
                </a:solidFill>
                <a:latin typeface="Times New Roman" panose="02020603050405020304" pitchFamily="18" charset="0"/>
                <a:cs typeface="Times New Roman" panose="02020603050405020304" pitchFamily="18" charset="0"/>
              </a:rPr>
              <a:t>ЕнП</a:t>
            </a:r>
            <a:r>
              <a:rPr lang="ru-RU" sz="2000" dirty="0" smtClean="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ориентирует на такие сферы деятельности как </a:t>
            </a:r>
            <a:r>
              <a:rPr lang="ru-RU" sz="2000" dirty="0">
                <a:solidFill>
                  <a:srgbClr val="002060"/>
                </a:solidFill>
                <a:latin typeface="Times New Roman" panose="02020603050405020304" pitchFamily="18" charset="0"/>
                <a:cs typeface="Times New Roman" panose="02020603050405020304" pitchFamily="18" charset="0"/>
              </a:rPr>
              <a:t>медицина</a:t>
            </a:r>
            <a:r>
              <a:rPr lang="ru-RU" sz="2000" dirty="0">
                <a:latin typeface="Times New Roman" panose="02020603050405020304" pitchFamily="18" charset="0"/>
                <a:cs typeface="Times New Roman" panose="02020603050405020304" pitchFamily="18" charset="0"/>
              </a:rPr>
              <a:t>, </a:t>
            </a:r>
            <a:r>
              <a:rPr lang="ru-RU" sz="2000" dirty="0">
                <a:solidFill>
                  <a:srgbClr val="002060"/>
                </a:solidFill>
                <a:latin typeface="Times New Roman" panose="02020603050405020304" pitchFamily="18" charset="0"/>
                <a:cs typeface="Times New Roman" panose="02020603050405020304" pitchFamily="18" charset="0"/>
              </a:rPr>
              <a:t>биотехнологии</a:t>
            </a:r>
            <a:r>
              <a:rPr lang="ru-RU" sz="2000" dirty="0">
                <a:latin typeface="Times New Roman" panose="02020603050405020304" pitchFamily="18" charset="0"/>
                <a:cs typeface="Times New Roman" panose="02020603050405020304" pitchFamily="18" charset="0"/>
              </a:rPr>
              <a:t> и др. В данном профиле следует выбирать предметы для изучения на углубленном уровне и элективные курсы преимущественно из предметных областей Математика и информатика и Естественные науки. </a:t>
            </a:r>
            <a:endParaRPr lang="ru-RU" sz="2000" dirty="0">
              <a:latin typeface="Times New Roman" panose="02020603050405020304" pitchFamily="18" charset="0"/>
              <a:cs typeface="Times New Roman" panose="02020603050405020304" pitchFamily="18" charset="0"/>
            </a:endParaRPr>
          </a:p>
        </p:txBody>
      </p:sp>
      <p:pic>
        <p:nvPicPr>
          <p:cNvPr id="4098" name="Picture 2" descr="http://nakonu.com/wp-content/uploads/2015/06/med.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662493" y="3717032"/>
            <a:ext cx="3996444" cy="2664296"/>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2796383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Лиля\Pictures\Логотип НТФ ИРО.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504" y="116632"/>
            <a:ext cx="714375" cy="742950"/>
          </a:xfrm>
          <a:prstGeom prst="rect">
            <a:avLst/>
          </a:prstGeom>
          <a:noFill/>
          <a:extLst>
            <a:ext uri="{909E8E84-426E-40DD-AFC4-6F175D3DCCD1}">
              <a14:hiddenFill xmlns:a14="http://schemas.microsoft.com/office/drawing/2010/main">
                <a:solidFill>
                  <a:srgbClr val="FFFFFF"/>
                </a:solidFill>
              </a14:hiddenFill>
            </a:ext>
          </a:extLst>
        </p:spPr>
      </p:pic>
      <p:sp>
        <p:nvSpPr>
          <p:cNvPr id="3" name="Прямоугольник 2"/>
          <p:cNvSpPr/>
          <p:nvPr/>
        </p:nvSpPr>
        <p:spPr>
          <a:xfrm>
            <a:off x="821879" y="141894"/>
            <a:ext cx="8172400" cy="461665"/>
          </a:xfrm>
          <a:prstGeom prst="rect">
            <a:avLst/>
          </a:prstGeom>
        </p:spPr>
        <p:txBody>
          <a:bodyPr wrap="square">
            <a:spAutoFit/>
          </a:bodyPr>
          <a:lstStyle/>
          <a:p>
            <a:pPr algn="ctr"/>
            <a:r>
              <a:rPr lang="ru-RU" sz="2400" b="1" dirty="0">
                <a:solidFill>
                  <a:srgbClr val="C00000"/>
                </a:solidFill>
                <a:latin typeface="Times New Roman" panose="02020603050405020304" pitchFamily="18" charset="0"/>
                <a:cs typeface="Times New Roman" panose="02020603050405020304" pitchFamily="18" charset="0"/>
              </a:rPr>
              <a:t>Пример учебного плана </a:t>
            </a:r>
            <a:r>
              <a:rPr lang="ru-RU" sz="2400" b="1" dirty="0" smtClean="0">
                <a:solidFill>
                  <a:srgbClr val="C00000"/>
                </a:solidFill>
                <a:latin typeface="Times New Roman" panose="02020603050405020304" pitchFamily="18" charset="0"/>
                <a:cs typeface="Times New Roman" panose="02020603050405020304" pitchFamily="18" charset="0"/>
              </a:rPr>
              <a:t>естественно-научного </a:t>
            </a:r>
            <a:r>
              <a:rPr lang="ru-RU" sz="2400" b="1" dirty="0">
                <a:solidFill>
                  <a:srgbClr val="C00000"/>
                </a:solidFill>
                <a:latin typeface="Times New Roman" panose="02020603050405020304" pitchFamily="18" charset="0"/>
                <a:cs typeface="Times New Roman" panose="02020603050405020304" pitchFamily="18" charset="0"/>
              </a:rPr>
              <a:t>профиля </a:t>
            </a:r>
            <a:endParaRPr lang="ru-RU" sz="2400" dirty="0">
              <a:solidFill>
                <a:srgbClr val="C00000"/>
              </a:solidFill>
              <a:latin typeface="Times New Roman" panose="02020603050405020304" pitchFamily="18" charset="0"/>
              <a:cs typeface="Times New Roman" panose="02020603050405020304" pitchFamily="18" charset="0"/>
            </a:endParaRPr>
          </a:p>
        </p:txBody>
      </p:sp>
      <p:graphicFrame>
        <p:nvGraphicFramePr>
          <p:cNvPr id="5" name="Таблица 4"/>
          <p:cNvGraphicFramePr>
            <a:graphicFrameLocks noGrp="1"/>
          </p:cNvGraphicFramePr>
          <p:nvPr>
            <p:extLst>
              <p:ext uri="{D42A27DB-BD31-4B8C-83A1-F6EECF244321}">
                <p14:modId xmlns:p14="http://schemas.microsoft.com/office/powerpoint/2010/main" val="3433183820"/>
              </p:ext>
            </p:extLst>
          </p:nvPr>
        </p:nvGraphicFramePr>
        <p:xfrm>
          <a:off x="245287" y="859582"/>
          <a:ext cx="8742758" cy="5608521"/>
        </p:xfrm>
        <a:graphic>
          <a:graphicData uri="http://schemas.openxmlformats.org/drawingml/2006/table">
            <a:tbl>
              <a:tblPr firstRow="1" firstCol="1" bandRow="1">
                <a:tableStyleId>{F5AB1C69-6EDB-4FF4-983F-18BD219EF322}</a:tableStyleId>
              </a:tblPr>
              <a:tblGrid>
                <a:gridCol w="2520280"/>
                <a:gridCol w="4248472"/>
                <a:gridCol w="1008112"/>
                <a:gridCol w="965894"/>
              </a:tblGrid>
              <a:tr h="360040">
                <a:tc>
                  <a:txBody>
                    <a:bodyPr/>
                    <a:lstStyle/>
                    <a:p>
                      <a:pPr algn="ctr">
                        <a:spcAft>
                          <a:spcPts val="0"/>
                        </a:spcAft>
                      </a:pPr>
                      <a:r>
                        <a:rPr lang="ru-RU" sz="1800" dirty="0">
                          <a:effectLst/>
                          <a:latin typeface="Times New Roman" panose="02020603050405020304" pitchFamily="18" charset="0"/>
                          <a:cs typeface="Times New Roman" panose="02020603050405020304" pitchFamily="18" charset="0"/>
                        </a:rPr>
                        <a:t>Предметная область </a:t>
                      </a:r>
                      <a:endParaRPr lang="ru-RU" sz="1800" dirty="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pPr algn="ctr">
                        <a:spcAft>
                          <a:spcPts val="0"/>
                        </a:spcAft>
                      </a:pPr>
                      <a:r>
                        <a:rPr lang="ru-RU" sz="1800">
                          <a:effectLst/>
                          <a:latin typeface="Times New Roman" panose="02020603050405020304" pitchFamily="18" charset="0"/>
                          <a:cs typeface="Times New Roman" panose="02020603050405020304" pitchFamily="18" charset="0"/>
                        </a:rPr>
                        <a:t>Учебный предмет </a:t>
                      </a:r>
                      <a:endParaRPr lang="ru-RU" sz="180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pPr algn="ctr">
                        <a:spcAft>
                          <a:spcPts val="0"/>
                        </a:spcAft>
                      </a:pPr>
                      <a:r>
                        <a:rPr lang="ru-RU" sz="1800" dirty="0">
                          <a:effectLst/>
                          <a:latin typeface="Times New Roman" panose="02020603050405020304" pitchFamily="18" charset="0"/>
                          <a:cs typeface="Times New Roman" panose="02020603050405020304" pitchFamily="18" charset="0"/>
                        </a:rPr>
                        <a:t>Уровень </a:t>
                      </a:r>
                      <a:endParaRPr lang="ru-RU" sz="1800" dirty="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pPr algn="ctr">
                        <a:spcAft>
                          <a:spcPts val="0"/>
                        </a:spcAft>
                      </a:pPr>
                      <a:r>
                        <a:rPr lang="ru-RU" sz="1800" dirty="0" smtClean="0">
                          <a:effectLst/>
                          <a:latin typeface="Times New Roman" panose="02020603050405020304" pitchFamily="18" charset="0"/>
                          <a:cs typeface="Times New Roman" panose="02020603050405020304" pitchFamily="18" charset="0"/>
                        </a:rPr>
                        <a:t>Кол-во </a:t>
                      </a:r>
                      <a:r>
                        <a:rPr lang="ru-RU" sz="1800" dirty="0">
                          <a:effectLst/>
                          <a:latin typeface="Times New Roman" panose="02020603050405020304" pitchFamily="18" charset="0"/>
                          <a:cs typeface="Times New Roman" panose="02020603050405020304" pitchFamily="18" charset="0"/>
                        </a:rPr>
                        <a:t>часов </a:t>
                      </a:r>
                      <a:endParaRPr lang="ru-RU" sz="1800" dirty="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r>
              <a:tr h="187011">
                <a:tc>
                  <a:txBody>
                    <a:bodyPr/>
                    <a:lstStyle/>
                    <a:p>
                      <a:pPr>
                        <a:spcAft>
                          <a:spcPts val="0"/>
                        </a:spcAft>
                      </a:pPr>
                      <a:r>
                        <a:rPr lang="ru-RU" sz="1600" dirty="0">
                          <a:solidFill>
                            <a:schemeClr val="tx1"/>
                          </a:solidFill>
                          <a:effectLst/>
                          <a:latin typeface="Times New Roman" panose="02020603050405020304" pitchFamily="18" charset="0"/>
                          <a:cs typeface="Times New Roman" panose="02020603050405020304" pitchFamily="18" charset="0"/>
                        </a:rPr>
                        <a:t>Филология </a:t>
                      </a:r>
                      <a:endParaRPr lang="ru-RU" sz="1600" dirty="0">
                        <a:solidFill>
                          <a:schemeClr val="tx1"/>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ru-RU" sz="1600" dirty="0">
                          <a:effectLst/>
                          <a:latin typeface="Times New Roman" panose="02020603050405020304" pitchFamily="18" charset="0"/>
                          <a:cs typeface="Times New Roman" panose="02020603050405020304" pitchFamily="18" charset="0"/>
                        </a:rPr>
                        <a:t>Русский язык и литература </a:t>
                      </a:r>
                      <a:endParaRPr lang="ru-RU" sz="1600" dirty="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600" b="1" dirty="0">
                          <a:effectLst/>
                          <a:latin typeface="Times New Roman" panose="02020603050405020304" pitchFamily="18" charset="0"/>
                          <a:cs typeface="Times New Roman" panose="02020603050405020304" pitchFamily="18" charset="0"/>
                        </a:rPr>
                        <a:t>Б </a:t>
                      </a:r>
                      <a:endParaRPr lang="ru-RU" sz="1600" b="1" dirty="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600" b="1">
                          <a:effectLst/>
                          <a:latin typeface="Times New Roman" panose="02020603050405020304" pitchFamily="18" charset="0"/>
                          <a:cs typeface="Times New Roman" panose="02020603050405020304" pitchFamily="18" charset="0"/>
                        </a:rPr>
                        <a:t>280 </a:t>
                      </a:r>
                      <a:endParaRPr lang="ru-RU" sz="1600" b="1">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61033">
                <a:tc rowSpan="2">
                  <a:txBody>
                    <a:bodyPr/>
                    <a:lstStyle/>
                    <a:p>
                      <a:pPr>
                        <a:spcAft>
                          <a:spcPts val="0"/>
                        </a:spcAft>
                      </a:pPr>
                      <a:r>
                        <a:rPr lang="ru-RU" sz="1600" dirty="0">
                          <a:solidFill>
                            <a:schemeClr val="tx1"/>
                          </a:solidFill>
                          <a:effectLst/>
                          <a:latin typeface="Times New Roman" panose="02020603050405020304" pitchFamily="18" charset="0"/>
                          <a:cs typeface="Times New Roman" panose="02020603050405020304" pitchFamily="18" charset="0"/>
                        </a:rPr>
                        <a:t>Математика и информатика </a:t>
                      </a:r>
                      <a:endParaRPr lang="ru-RU" sz="1600" dirty="0">
                        <a:solidFill>
                          <a:schemeClr val="tx1"/>
                        </a:solidFill>
                        <a:effectLst/>
                        <a:latin typeface="Times New Roman" panose="02020603050405020304" pitchFamily="18" charset="0"/>
                        <a:ea typeface="Calibri"/>
                        <a:cs typeface="Times New Roman" panose="02020603050405020304" pitchFamily="18" charset="0"/>
                      </a:endParaRPr>
                    </a:p>
                    <a:p>
                      <a:pPr>
                        <a:lnSpc>
                          <a:spcPct val="115000"/>
                        </a:lnSpc>
                        <a:spcAft>
                          <a:spcPts val="0"/>
                        </a:spcAft>
                      </a:pPr>
                      <a:r>
                        <a:rPr lang="ru-RU" sz="1600" dirty="0">
                          <a:solidFill>
                            <a:schemeClr val="tx1"/>
                          </a:solidFill>
                          <a:effectLst/>
                          <a:latin typeface="Times New Roman" panose="02020603050405020304" pitchFamily="18" charset="0"/>
                          <a:cs typeface="Times New Roman" panose="02020603050405020304" pitchFamily="18" charset="0"/>
                        </a:rPr>
                        <a:t> </a:t>
                      </a:r>
                      <a:endParaRPr lang="ru-RU" sz="1600" dirty="0">
                        <a:solidFill>
                          <a:schemeClr val="tx1"/>
                        </a:solidFill>
                        <a:effectLst/>
                        <a:latin typeface="Times New Roman" panose="02020603050405020304" pitchFamily="18" charset="0"/>
                        <a:ea typeface="Times New Roman"/>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ru-RU" sz="1600" dirty="0">
                          <a:effectLst/>
                          <a:latin typeface="Times New Roman" panose="02020603050405020304" pitchFamily="18" charset="0"/>
                          <a:cs typeface="Times New Roman" panose="02020603050405020304" pitchFamily="18" charset="0"/>
                        </a:rPr>
                        <a:t>Математика: алгебра и начала математического анализа, геометрия </a:t>
                      </a:r>
                      <a:endParaRPr lang="ru-RU" sz="1600" dirty="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600" b="1" dirty="0">
                          <a:effectLst/>
                          <a:latin typeface="Times New Roman" panose="02020603050405020304" pitchFamily="18" charset="0"/>
                          <a:cs typeface="Times New Roman" panose="02020603050405020304" pitchFamily="18" charset="0"/>
                        </a:rPr>
                        <a:t>У </a:t>
                      </a:r>
                      <a:endParaRPr lang="ru-RU" sz="1600" b="1" dirty="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600" b="1">
                          <a:effectLst/>
                          <a:latin typeface="Times New Roman" panose="02020603050405020304" pitchFamily="18" charset="0"/>
                          <a:cs typeface="Times New Roman" panose="02020603050405020304" pitchFamily="18" charset="0"/>
                        </a:rPr>
                        <a:t>420 </a:t>
                      </a:r>
                      <a:endParaRPr lang="ru-RU" sz="1600" b="1">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87011">
                <a:tc vMerge="1">
                  <a:txBody>
                    <a:bodyPr/>
                    <a:lstStyle/>
                    <a:p>
                      <a:pPr>
                        <a:lnSpc>
                          <a:spcPct val="115000"/>
                        </a:lnSpc>
                        <a:spcAft>
                          <a:spcPts val="0"/>
                        </a:spcAft>
                      </a:pPr>
                      <a:endParaRPr lang="ru-RU" sz="1600" dirty="0">
                        <a:effectLst/>
                        <a:latin typeface="Times New Roman" panose="02020603050405020304" pitchFamily="18" charset="0"/>
                        <a:ea typeface="Times New Roman"/>
                        <a:cs typeface="Times New Roman" panose="02020603050405020304" pitchFamily="18" charset="0"/>
                      </a:endParaRPr>
                    </a:p>
                  </a:txBody>
                  <a:tcPr marL="60111" marR="60111" marT="0" marB="0"/>
                </a:tc>
                <a:tc>
                  <a:txBody>
                    <a:bodyPr/>
                    <a:lstStyle/>
                    <a:p>
                      <a:pPr>
                        <a:spcAft>
                          <a:spcPts val="0"/>
                        </a:spcAft>
                      </a:pPr>
                      <a:r>
                        <a:rPr lang="ru-RU" sz="1600" dirty="0">
                          <a:effectLst/>
                          <a:latin typeface="Times New Roman" panose="02020603050405020304" pitchFamily="18" charset="0"/>
                          <a:cs typeface="Times New Roman" panose="02020603050405020304" pitchFamily="18" charset="0"/>
                        </a:rPr>
                        <a:t>Информатика </a:t>
                      </a:r>
                      <a:endParaRPr lang="ru-RU" sz="1600" dirty="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600" b="1">
                          <a:effectLst/>
                          <a:latin typeface="Times New Roman" panose="02020603050405020304" pitchFamily="18" charset="0"/>
                          <a:cs typeface="Times New Roman" panose="02020603050405020304" pitchFamily="18" charset="0"/>
                        </a:rPr>
                        <a:t>Б </a:t>
                      </a:r>
                      <a:endParaRPr lang="ru-RU" sz="1600" b="1">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600" b="1" dirty="0">
                          <a:effectLst/>
                          <a:latin typeface="Times New Roman" panose="02020603050405020304" pitchFamily="18" charset="0"/>
                          <a:cs typeface="Times New Roman" panose="02020603050405020304" pitchFamily="18" charset="0"/>
                        </a:rPr>
                        <a:t>70 </a:t>
                      </a:r>
                      <a:endParaRPr lang="ru-RU" sz="1600" b="1" dirty="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87011">
                <a:tc>
                  <a:txBody>
                    <a:bodyPr/>
                    <a:lstStyle/>
                    <a:p>
                      <a:pPr>
                        <a:spcAft>
                          <a:spcPts val="0"/>
                        </a:spcAft>
                      </a:pPr>
                      <a:r>
                        <a:rPr lang="ru-RU" sz="1600" dirty="0">
                          <a:solidFill>
                            <a:schemeClr val="tx1"/>
                          </a:solidFill>
                          <a:effectLst/>
                          <a:latin typeface="Times New Roman" panose="02020603050405020304" pitchFamily="18" charset="0"/>
                          <a:cs typeface="Times New Roman" panose="02020603050405020304" pitchFamily="18" charset="0"/>
                        </a:rPr>
                        <a:t>Иностранные языки </a:t>
                      </a:r>
                      <a:endParaRPr lang="ru-RU" sz="1600" dirty="0">
                        <a:solidFill>
                          <a:schemeClr val="tx1"/>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ru-RU" sz="1600" dirty="0">
                          <a:effectLst/>
                          <a:latin typeface="Times New Roman" panose="02020603050405020304" pitchFamily="18" charset="0"/>
                          <a:cs typeface="Times New Roman" panose="02020603050405020304" pitchFamily="18" charset="0"/>
                        </a:rPr>
                        <a:t>Иностранный язык </a:t>
                      </a:r>
                      <a:endParaRPr lang="ru-RU" sz="1600" dirty="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600" b="1">
                          <a:effectLst/>
                          <a:latin typeface="Times New Roman" panose="02020603050405020304" pitchFamily="18" charset="0"/>
                          <a:cs typeface="Times New Roman" panose="02020603050405020304" pitchFamily="18" charset="0"/>
                        </a:rPr>
                        <a:t>Б </a:t>
                      </a:r>
                      <a:endParaRPr lang="ru-RU" sz="1600" b="1">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600" b="1" dirty="0">
                          <a:effectLst/>
                          <a:latin typeface="Times New Roman" panose="02020603050405020304" pitchFamily="18" charset="0"/>
                          <a:cs typeface="Times New Roman" panose="02020603050405020304" pitchFamily="18" charset="0"/>
                        </a:rPr>
                        <a:t>210 </a:t>
                      </a:r>
                      <a:endParaRPr lang="ru-RU" sz="1600" b="1" dirty="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87011">
                <a:tc rowSpan="2">
                  <a:txBody>
                    <a:bodyPr/>
                    <a:lstStyle/>
                    <a:p>
                      <a:pPr>
                        <a:spcAft>
                          <a:spcPts val="0"/>
                        </a:spcAft>
                      </a:pPr>
                      <a:r>
                        <a:rPr lang="ru-RU" sz="1600" dirty="0">
                          <a:solidFill>
                            <a:schemeClr val="tx1"/>
                          </a:solidFill>
                          <a:effectLst/>
                          <a:latin typeface="Times New Roman" panose="02020603050405020304" pitchFamily="18" charset="0"/>
                          <a:cs typeface="Times New Roman" panose="02020603050405020304" pitchFamily="18" charset="0"/>
                        </a:rPr>
                        <a:t>Естественные науки </a:t>
                      </a:r>
                      <a:endParaRPr lang="ru-RU" sz="1600" dirty="0">
                        <a:solidFill>
                          <a:schemeClr val="tx1"/>
                        </a:solidFill>
                        <a:effectLst/>
                        <a:latin typeface="Times New Roman" panose="02020603050405020304" pitchFamily="18" charset="0"/>
                        <a:ea typeface="Calibri"/>
                        <a:cs typeface="Times New Roman" panose="02020603050405020304" pitchFamily="18" charset="0"/>
                      </a:endParaRPr>
                    </a:p>
                    <a:p>
                      <a:pPr>
                        <a:spcAft>
                          <a:spcPts val="0"/>
                        </a:spcAft>
                      </a:pPr>
                      <a:r>
                        <a:rPr lang="ru-RU" sz="1600" dirty="0">
                          <a:solidFill>
                            <a:schemeClr val="tx1"/>
                          </a:solidFill>
                          <a:effectLst/>
                          <a:latin typeface="Times New Roman" panose="02020603050405020304" pitchFamily="18" charset="0"/>
                          <a:cs typeface="Times New Roman" panose="02020603050405020304" pitchFamily="18" charset="0"/>
                        </a:rPr>
                        <a:t> </a:t>
                      </a:r>
                      <a:endParaRPr lang="ru-RU" sz="1600" dirty="0">
                        <a:solidFill>
                          <a:schemeClr val="tx1"/>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ru-RU" sz="1600" dirty="0">
                          <a:effectLst/>
                          <a:latin typeface="Times New Roman" panose="02020603050405020304" pitchFamily="18" charset="0"/>
                          <a:cs typeface="Times New Roman" panose="02020603050405020304" pitchFamily="18" charset="0"/>
                        </a:rPr>
                        <a:t>Химия </a:t>
                      </a:r>
                      <a:endParaRPr lang="ru-RU" sz="1600" dirty="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600" b="1" dirty="0">
                          <a:effectLst/>
                          <a:latin typeface="Times New Roman" panose="02020603050405020304" pitchFamily="18" charset="0"/>
                          <a:cs typeface="Times New Roman" panose="02020603050405020304" pitchFamily="18" charset="0"/>
                        </a:rPr>
                        <a:t>У </a:t>
                      </a:r>
                      <a:endParaRPr lang="ru-RU" sz="1600" b="1" dirty="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600" b="1" dirty="0">
                          <a:effectLst/>
                          <a:latin typeface="Times New Roman" panose="02020603050405020304" pitchFamily="18" charset="0"/>
                          <a:cs typeface="Times New Roman" panose="02020603050405020304" pitchFamily="18" charset="0"/>
                        </a:rPr>
                        <a:t>350 </a:t>
                      </a:r>
                      <a:endParaRPr lang="ru-RU" sz="1600" b="1" dirty="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87011">
                <a:tc vMerge="1">
                  <a:txBody>
                    <a:bodyPr/>
                    <a:lstStyle/>
                    <a:p>
                      <a:pPr>
                        <a:spcAft>
                          <a:spcPts val="0"/>
                        </a:spcAft>
                      </a:pPr>
                      <a:endParaRPr lang="ru-RU" sz="1600" dirty="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tc>
                <a:tc>
                  <a:txBody>
                    <a:bodyPr/>
                    <a:lstStyle/>
                    <a:p>
                      <a:pPr>
                        <a:spcAft>
                          <a:spcPts val="0"/>
                        </a:spcAft>
                      </a:pPr>
                      <a:r>
                        <a:rPr lang="ru-RU" sz="1600">
                          <a:effectLst/>
                          <a:latin typeface="Times New Roman" panose="02020603050405020304" pitchFamily="18" charset="0"/>
                          <a:cs typeface="Times New Roman" panose="02020603050405020304" pitchFamily="18" charset="0"/>
                        </a:rPr>
                        <a:t>Биология </a:t>
                      </a:r>
                      <a:endParaRPr lang="ru-RU" sz="160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600" b="1" dirty="0">
                          <a:effectLst/>
                          <a:latin typeface="Times New Roman" panose="02020603050405020304" pitchFamily="18" charset="0"/>
                          <a:cs typeface="Times New Roman" panose="02020603050405020304" pitchFamily="18" charset="0"/>
                        </a:rPr>
                        <a:t>У </a:t>
                      </a:r>
                      <a:endParaRPr lang="ru-RU" sz="1600" b="1" dirty="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600" b="1" dirty="0">
                          <a:effectLst/>
                          <a:latin typeface="Times New Roman" panose="02020603050405020304" pitchFamily="18" charset="0"/>
                          <a:cs typeface="Times New Roman" panose="02020603050405020304" pitchFamily="18" charset="0"/>
                        </a:rPr>
                        <a:t>210 </a:t>
                      </a:r>
                      <a:endParaRPr lang="ru-RU" sz="1600" b="1" dirty="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87011">
                <a:tc rowSpan="2">
                  <a:txBody>
                    <a:bodyPr/>
                    <a:lstStyle/>
                    <a:p>
                      <a:pPr>
                        <a:spcAft>
                          <a:spcPts val="0"/>
                        </a:spcAft>
                      </a:pPr>
                      <a:r>
                        <a:rPr lang="ru-RU" sz="1600" dirty="0">
                          <a:solidFill>
                            <a:schemeClr val="tx1"/>
                          </a:solidFill>
                          <a:effectLst/>
                          <a:latin typeface="Times New Roman" panose="02020603050405020304" pitchFamily="18" charset="0"/>
                          <a:cs typeface="Times New Roman" panose="02020603050405020304" pitchFamily="18" charset="0"/>
                        </a:rPr>
                        <a:t>Общественные науки </a:t>
                      </a:r>
                      <a:endParaRPr lang="ru-RU" sz="1600" dirty="0">
                        <a:solidFill>
                          <a:schemeClr val="tx1"/>
                        </a:solidFill>
                        <a:effectLst/>
                        <a:latin typeface="Times New Roman" panose="02020603050405020304" pitchFamily="18" charset="0"/>
                        <a:ea typeface="Calibri"/>
                        <a:cs typeface="Times New Roman" panose="02020603050405020304" pitchFamily="18" charset="0"/>
                      </a:endParaRPr>
                    </a:p>
                    <a:p>
                      <a:pPr>
                        <a:spcAft>
                          <a:spcPts val="0"/>
                        </a:spcAft>
                      </a:pPr>
                      <a:r>
                        <a:rPr lang="ru-RU" sz="1600" dirty="0">
                          <a:solidFill>
                            <a:schemeClr val="tx1"/>
                          </a:solidFill>
                          <a:effectLst/>
                          <a:latin typeface="Times New Roman" panose="02020603050405020304" pitchFamily="18" charset="0"/>
                          <a:cs typeface="Times New Roman" panose="02020603050405020304" pitchFamily="18" charset="0"/>
                        </a:rPr>
                        <a:t> </a:t>
                      </a:r>
                      <a:endParaRPr lang="ru-RU" sz="1600" dirty="0">
                        <a:solidFill>
                          <a:schemeClr val="tx1"/>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ru-RU" sz="1600">
                          <a:effectLst/>
                          <a:latin typeface="Times New Roman" panose="02020603050405020304" pitchFamily="18" charset="0"/>
                          <a:cs typeface="Times New Roman" panose="02020603050405020304" pitchFamily="18" charset="0"/>
                        </a:rPr>
                        <a:t>История (Россия в мире) </a:t>
                      </a:r>
                      <a:endParaRPr lang="ru-RU" sz="160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600" b="1" dirty="0">
                          <a:effectLst/>
                          <a:latin typeface="Times New Roman" panose="02020603050405020304" pitchFamily="18" charset="0"/>
                          <a:cs typeface="Times New Roman" panose="02020603050405020304" pitchFamily="18" charset="0"/>
                        </a:rPr>
                        <a:t>Б </a:t>
                      </a:r>
                      <a:endParaRPr lang="ru-RU" sz="1600" b="1" dirty="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600" b="1" dirty="0">
                          <a:effectLst/>
                          <a:latin typeface="Times New Roman" panose="02020603050405020304" pitchFamily="18" charset="0"/>
                          <a:cs typeface="Times New Roman" panose="02020603050405020304" pitchFamily="18" charset="0"/>
                        </a:rPr>
                        <a:t>140 </a:t>
                      </a:r>
                      <a:endParaRPr lang="ru-RU" sz="1600" b="1" dirty="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87011">
                <a:tc vMerge="1">
                  <a:txBody>
                    <a:bodyPr/>
                    <a:lstStyle/>
                    <a:p>
                      <a:pPr>
                        <a:spcAft>
                          <a:spcPts val="0"/>
                        </a:spcAft>
                      </a:pPr>
                      <a:endParaRPr lang="ru-RU" sz="1600" dirty="0">
                        <a:solidFill>
                          <a:schemeClr val="tx1"/>
                        </a:solidFill>
                        <a:effectLst/>
                        <a:latin typeface="Times New Roman" panose="02020603050405020304" pitchFamily="18" charset="0"/>
                        <a:ea typeface="Calibri"/>
                        <a:cs typeface="Times New Roman" panose="02020603050405020304" pitchFamily="18" charset="0"/>
                      </a:endParaRPr>
                    </a:p>
                  </a:txBody>
                  <a:tcPr marL="60111" marR="60111" marT="0" marB="0"/>
                </a:tc>
                <a:tc>
                  <a:txBody>
                    <a:bodyPr/>
                    <a:lstStyle/>
                    <a:p>
                      <a:pPr>
                        <a:spcAft>
                          <a:spcPts val="0"/>
                        </a:spcAft>
                      </a:pPr>
                      <a:r>
                        <a:rPr lang="ru-RU" sz="1600">
                          <a:effectLst/>
                          <a:latin typeface="Times New Roman" panose="02020603050405020304" pitchFamily="18" charset="0"/>
                          <a:cs typeface="Times New Roman" panose="02020603050405020304" pitchFamily="18" charset="0"/>
                        </a:rPr>
                        <a:t>Теория познания </a:t>
                      </a:r>
                      <a:endParaRPr lang="ru-RU" sz="160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600" b="1" dirty="0">
                          <a:effectLst/>
                          <a:latin typeface="Times New Roman" panose="02020603050405020304" pitchFamily="18" charset="0"/>
                          <a:cs typeface="Times New Roman" panose="02020603050405020304" pitchFamily="18" charset="0"/>
                        </a:rPr>
                        <a:t>ЭК </a:t>
                      </a:r>
                      <a:endParaRPr lang="ru-RU" sz="1600" b="1" dirty="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600" b="1" dirty="0">
                          <a:effectLst/>
                          <a:latin typeface="Times New Roman" panose="02020603050405020304" pitchFamily="18" charset="0"/>
                          <a:cs typeface="Times New Roman" panose="02020603050405020304" pitchFamily="18" charset="0"/>
                        </a:rPr>
                        <a:t>70 </a:t>
                      </a:r>
                      <a:endParaRPr lang="ru-RU" sz="1600" b="1" dirty="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748044">
                <a:tc>
                  <a:txBody>
                    <a:bodyPr/>
                    <a:lstStyle/>
                    <a:p>
                      <a:pPr>
                        <a:spcAft>
                          <a:spcPts val="0"/>
                        </a:spcAft>
                      </a:pPr>
                      <a:r>
                        <a:rPr lang="ru-RU" sz="1600" dirty="0">
                          <a:solidFill>
                            <a:schemeClr val="tx1"/>
                          </a:solidFill>
                          <a:effectLst/>
                          <a:latin typeface="Times New Roman" panose="02020603050405020304" pitchFamily="18" charset="0"/>
                          <a:cs typeface="Times New Roman" panose="02020603050405020304" pitchFamily="18" charset="0"/>
                        </a:rPr>
                        <a:t>Физическая культура, экология и основы безопасности жизнедеятельности </a:t>
                      </a:r>
                      <a:endParaRPr lang="ru-RU" sz="1600" dirty="0">
                        <a:solidFill>
                          <a:schemeClr val="tx1"/>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ru-RU" sz="1600">
                          <a:effectLst/>
                          <a:latin typeface="Times New Roman" panose="02020603050405020304" pitchFamily="18" charset="0"/>
                          <a:cs typeface="Times New Roman" panose="02020603050405020304" pitchFamily="18" charset="0"/>
                        </a:rPr>
                        <a:t>Физическая культура </a:t>
                      </a:r>
                      <a:endParaRPr lang="ru-RU" sz="160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600" b="1" dirty="0">
                          <a:effectLst/>
                          <a:latin typeface="Times New Roman" panose="02020603050405020304" pitchFamily="18" charset="0"/>
                          <a:cs typeface="Times New Roman" panose="02020603050405020304" pitchFamily="18" charset="0"/>
                        </a:rPr>
                        <a:t>Б </a:t>
                      </a:r>
                      <a:endParaRPr lang="ru-RU" sz="1600" b="1" dirty="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600" b="1" dirty="0">
                          <a:effectLst/>
                          <a:latin typeface="Times New Roman" panose="02020603050405020304" pitchFamily="18" charset="0"/>
                          <a:cs typeface="Times New Roman" panose="02020603050405020304" pitchFamily="18" charset="0"/>
                        </a:rPr>
                        <a:t>210 </a:t>
                      </a:r>
                      <a:endParaRPr lang="ru-RU" sz="1600" b="1" dirty="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4022">
                <a:tc>
                  <a:txBody>
                    <a:bodyPr/>
                    <a:lstStyle/>
                    <a:p>
                      <a:pPr>
                        <a:spcAft>
                          <a:spcPts val="0"/>
                        </a:spcAft>
                      </a:pPr>
                      <a:r>
                        <a:rPr lang="ru-RU" sz="1600" dirty="0">
                          <a:solidFill>
                            <a:schemeClr val="tx1"/>
                          </a:solidFill>
                          <a:effectLst/>
                          <a:latin typeface="Times New Roman" panose="02020603050405020304" pitchFamily="18" charset="0"/>
                          <a:cs typeface="Times New Roman" panose="02020603050405020304" pitchFamily="18" charset="0"/>
                        </a:rPr>
                        <a:t>Основы безопасности жизнедеятельности </a:t>
                      </a:r>
                      <a:endParaRPr lang="ru-RU" sz="1600" dirty="0">
                        <a:solidFill>
                          <a:schemeClr val="tx1"/>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ru-RU" sz="1600">
                          <a:solidFill>
                            <a:srgbClr val="000000"/>
                          </a:solidFill>
                          <a:effectLst/>
                          <a:latin typeface="Times New Roman" panose="02020603050405020304" pitchFamily="18" charset="0"/>
                          <a:ea typeface="Times New Roman"/>
                          <a:cs typeface="Times New Roman" panose="02020603050405020304" pitchFamily="18" charset="0"/>
                        </a:rPr>
                        <a:t>Основы безопасности жизнедеятельности </a:t>
                      </a:r>
                      <a:endParaRPr lang="ru-RU" sz="1400">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600" b="1">
                          <a:solidFill>
                            <a:srgbClr val="000000"/>
                          </a:solidFill>
                          <a:effectLst/>
                          <a:latin typeface="Times New Roman" panose="02020603050405020304" pitchFamily="18" charset="0"/>
                          <a:ea typeface="Times New Roman"/>
                          <a:cs typeface="Times New Roman" panose="02020603050405020304" pitchFamily="18" charset="0"/>
                        </a:rPr>
                        <a:t>Б </a:t>
                      </a:r>
                      <a:endParaRPr lang="ru-RU" sz="1400" b="1">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600" b="1" dirty="0">
                          <a:solidFill>
                            <a:srgbClr val="000000"/>
                          </a:solidFill>
                          <a:effectLst/>
                          <a:latin typeface="Times New Roman" panose="02020603050405020304" pitchFamily="18" charset="0"/>
                          <a:ea typeface="Times New Roman"/>
                          <a:cs typeface="Times New Roman" panose="02020603050405020304" pitchFamily="18" charset="0"/>
                        </a:rPr>
                        <a:t>70 </a:t>
                      </a:r>
                      <a:endParaRPr lang="ru-RU" sz="1400" b="1" dirty="0">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87011">
                <a:tc>
                  <a:txBody>
                    <a:bodyPr/>
                    <a:lstStyle/>
                    <a:p>
                      <a:pPr>
                        <a:spcAft>
                          <a:spcPts val="0"/>
                        </a:spcAft>
                      </a:pPr>
                      <a:r>
                        <a:rPr lang="ru-RU" sz="1600" dirty="0">
                          <a:solidFill>
                            <a:schemeClr val="tx1"/>
                          </a:solidFill>
                          <a:effectLst/>
                          <a:latin typeface="Times New Roman" panose="02020603050405020304" pitchFamily="18" charset="0"/>
                          <a:cs typeface="Times New Roman" panose="02020603050405020304" pitchFamily="18" charset="0"/>
                        </a:rPr>
                        <a:t>Индивидуальный проект </a:t>
                      </a:r>
                      <a:endParaRPr lang="ru-RU" sz="1600" dirty="0">
                        <a:solidFill>
                          <a:schemeClr val="tx1"/>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ru-RU" sz="1600">
                          <a:solidFill>
                            <a:srgbClr val="000000"/>
                          </a:solidFill>
                          <a:effectLst/>
                          <a:latin typeface="Times New Roman" panose="02020603050405020304" pitchFamily="18" charset="0"/>
                          <a:ea typeface="Times New Roman"/>
                          <a:cs typeface="Times New Roman" panose="02020603050405020304" pitchFamily="18" charset="0"/>
                        </a:rPr>
                        <a:t>Индивидуальный проект </a:t>
                      </a:r>
                      <a:endParaRPr lang="ru-RU" sz="1400">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600" b="1">
                          <a:solidFill>
                            <a:srgbClr val="000000"/>
                          </a:solidFill>
                          <a:effectLst/>
                          <a:latin typeface="Times New Roman" panose="02020603050405020304" pitchFamily="18" charset="0"/>
                          <a:ea typeface="Times New Roman"/>
                          <a:cs typeface="Times New Roman" panose="02020603050405020304" pitchFamily="18" charset="0"/>
                        </a:rPr>
                        <a:t>ЭК </a:t>
                      </a:r>
                      <a:endParaRPr lang="ru-RU" sz="1400" b="1">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600" b="1" dirty="0">
                          <a:solidFill>
                            <a:srgbClr val="000000"/>
                          </a:solidFill>
                          <a:effectLst/>
                          <a:latin typeface="Times New Roman" panose="02020603050405020304" pitchFamily="18" charset="0"/>
                          <a:ea typeface="Times New Roman"/>
                          <a:cs typeface="Times New Roman" panose="02020603050405020304" pitchFamily="18" charset="0"/>
                        </a:rPr>
                        <a:t>70 </a:t>
                      </a:r>
                      <a:endParaRPr lang="ru-RU" sz="1400" b="1" dirty="0">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15063">
                <a:tc>
                  <a:txBody>
                    <a:bodyPr/>
                    <a:lstStyle/>
                    <a:p>
                      <a:pPr>
                        <a:lnSpc>
                          <a:spcPct val="115000"/>
                        </a:lnSpc>
                        <a:spcAft>
                          <a:spcPts val="0"/>
                        </a:spcAft>
                      </a:pPr>
                      <a:r>
                        <a:rPr lang="ru-RU" sz="1600" dirty="0">
                          <a:solidFill>
                            <a:schemeClr val="tx1"/>
                          </a:solidFill>
                          <a:effectLst/>
                          <a:latin typeface="Times New Roman" panose="02020603050405020304" pitchFamily="18" charset="0"/>
                          <a:cs typeface="Times New Roman" panose="02020603050405020304" pitchFamily="18" charset="0"/>
                        </a:rPr>
                        <a:t>Биофизика </a:t>
                      </a:r>
                      <a:endParaRPr lang="ru-RU" sz="1600" dirty="0">
                        <a:solidFill>
                          <a:schemeClr val="tx1"/>
                        </a:solidFill>
                        <a:effectLst/>
                        <a:latin typeface="Times New Roman" panose="02020603050405020304" pitchFamily="18" charset="0"/>
                        <a:ea typeface="Times New Roman"/>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0"/>
                        </a:spcAft>
                      </a:pPr>
                      <a:r>
                        <a:rPr lang="ru-RU" sz="1600">
                          <a:effectLst/>
                          <a:latin typeface="Times New Roman" panose="02020603050405020304" pitchFamily="18" charset="0"/>
                          <a:ea typeface="Times New Roman"/>
                          <a:cs typeface="Times New Roman" panose="02020603050405020304" pitchFamily="18" charset="0"/>
                        </a:rPr>
                        <a:t>Биофизика </a:t>
                      </a:r>
                      <a:endParaRPr lang="ru-RU" sz="1200">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ru-RU" sz="1600" b="1">
                          <a:effectLst/>
                          <a:latin typeface="Times New Roman" panose="02020603050405020304" pitchFamily="18" charset="0"/>
                          <a:ea typeface="Times New Roman"/>
                          <a:cs typeface="Times New Roman" panose="02020603050405020304" pitchFamily="18" charset="0"/>
                        </a:rPr>
                        <a:t>ЭК </a:t>
                      </a:r>
                      <a:endParaRPr lang="ru-RU" sz="1200" b="1">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ru-RU" sz="1600" b="1" dirty="0">
                          <a:effectLst/>
                          <a:latin typeface="Times New Roman" panose="02020603050405020304" pitchFamily="18" charset="0"/>
                          <a:ea typeface="Times New Roman"/>
                          <a:cs typeface="Times New Roman" panose="02020603050405020304" pitchFamily="18" charset="0"/>
                        </a:rPr>
                        <a:t>70 </a:t>
                      </a:r>
                      <a:endParaRPr lang="ru-RU" sz="1200" b="1" dirty="0">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30125">
                <a:tc>
                  <a:txBody>
                    <a:bodyPr/>
                    <a:lstStyle/>
                    <a:p>
                      <a:pPr>
                        <a:lnSpc>
                          <a:spcPct val="115000"/>
                        </a:lnSpc>
                        <a:spcAft>
                          <a:spcPts val="0"/>
                        </a:spcAft>
                      </a:pPr>
                      <a:r>
                        <a:rPr lang="ru-RU" sz="1600" dirty="0">
                          <a:solidFill>
                            <a:schemeClr val="tx1"/>
                          </a:solidFill>
                          <a:effectLst/>
                          <a:latin typeface="Times New Roman" panose="02020603050405020304" pitchFamily="18" charset="0"/>
                          <a:cs typeface="Times New Roman" panose="02020603050405020304" pitchFamily="18" charset="0"/>
                        </a:rPr>
                        <a:t>Предметы и курсы по выбору </a:t>
                      </a:r>
                      <a:endParaRPr lang="ru-RU" sz="1600" dirty="0">
                        <a:solidFill>
                          <a:schemeClr val="tx1"/>
                        </a:solidFill>
                        <a:effectLst/>
                        <a:latin typeface="Times New Roman" panose="02020603050405020304" pitchFamily="18" charset="0"/>
                        <a:ea typeface="Times New Roman"/>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15000"/>
                        </a:lnSpc>
                        <a:spcAft>
                          <a:spcPts val="0"/>
                        </a:spcAft>
                      </a:pPr>
                      <a:r>
                        <a:rPr lang="ru-RU" sz="1600">
                          <a:effectLst/>
                          <a:latin typeface="Times New Roman" panose="02020603050405020304" pitchFamily="18" charset="0"/>
                          <a:ea typeface="Times New Roman"/>
                          <a:cs typeface="Times New Roman" panose="02020603050405020304" pitchFamily="18" charset="0"/>
                        </a:rPr>
                        <a:t>Предметы и курсы по выбору </a:t>
                      </a:r>
                      <a:endParaRPr lang="ru-RU" sz="1200">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ru-RU" sz="1600" b="1">
                          <a:effectLst/>
                          <a:latin typeface="Times New Roman" panose="02020603050405020304" pitchFamily="18" charset="0"/>
                          <a:ea typeface="Times New Roman"/>
                          <a:cs typeface="Times New Roman" panose="02020603050405020304" pitchFamily="18" charset="0"/>
                        </a:rPr>
                        <a:t>ФК </a:t>
                      </a:r>
                      <a:endParaRPr lang="ru-RU" sz="1200" b="1">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ru-RU" sz="1600" b="1" dirty="0">
                          <a:effectLst/>
                          <a:latin typeface="Times New Roman" panose="02020603050405020304" pitchFamily="18" charset="0"/>
                          <a:ea typeface="Times New Roman"/>
                          <a:cs typeface="Times New Roman" panose="02020603050405020304" pitchFamily="18" charset="0"/>
                        </a:rPr>
                        <a:t>280 </a:t>
                      </a:r>
                      <a:endParaRPr lang="ru-RU" sz="1200" b="1" dirty="0">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73653">
                <a:tc gridSpan="2">
                  <a:txBody>
                    <a:bodyPr/>
                    <a:lstStyle/>
                    <a:p>
                      <a:pPr algn="r">
                        <a:spcAft>
                          <a:spcPts val="0"/>
                        </a:spcAft>
                      </a:pPr>
                      <a:r>
                        <a:rPr lang="ru-RU" sz="1600" b="1" dirty="0">
                          <a:solidFill>
                            <a:schemeClr val="tx1"/>
                          </a:solidFill>
                          <a:effectLst/>
                          <a:latin typeface="Times New Roman" panose="02020603050405020304" pitchFamily="18" charset="0"/>
                          <a:cs typeface="Times New Roman" panose="02020603050405020304" pitchFamily="18" charset="0"/>
                        </a:rPr>
                        <a:t>ИТОГО </a:t>
                      </a:r>
                      <a:endParaRPr lang="ru-RU" sz="1600" b="1" dirty="0">
                        <a:solidFill>
                          <a:schemeClr val="tx1"/>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ru-RU"/>
                    </a:p>
                  </a:txBody>
                  <a:tcPr/>
                </a:tc>
                <a:tc gridSpan="2">
                  <a:txBody>
                    <a:bodyPr/>
                    <a:lstStyle/>
                    <a:p>
                      <a:pPr>
                        <a:spcAft>
                          <a:spcPts val="0"/>
                        </a:spcAft>
                      </a:pPr>
                      <a:r>
                        <a:rPr lang="ru-RU" sz="1600" b="1" dirty="0" smtClean="0">
                          <a:solidFill>
                            <a:schemeClr val="tx1"/>
                          </a:solidFill>
                          <a:effectLst/>
                          <a:latin typeface="Times New Roman" panose="02020603050405020304" pitchFamily="18" charset="0"/>
                          <a:cs typeface="Times New Roman" panose="02020603050405020304" pitchFamily="18" charset="0"/>
                        </a:rPr>
                        <a:t>2450</a:t>
                      </a:r>
                      <a:endParaRPr lang="ru-RU" sz="1600" b="1" dirty="0">
                        <a:solidFill>
                          <a:schemeClr val="tx1"/>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ru-RU"/>
                    </a:p>
                  </a:txBody>
                  <a:tcPr/>
                </a:tc>
              </a:tr>
            </a:tbl>
          </a:graphicData>
        </a:graphic>
      </p:graphicFrame>
    </p:spTree>
    <p:extLst>
      <p:ext uri="{BB962C8B-B14F-4D97-AF65-F5344CB8AC3E}">
        <p14:creationId xmlns:p14="http://schemas.microsoft.com/office/powerpoint/2010/main" val="206123295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Лиля\Pictures\Логотип НТФ ИРО.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504" y="116632"/>
            <a:ext cx="714375" cy="742950"/>
          </a:xfrm>
          <a:prstGeom prst="rect">
            <a:avLst/>
          </a:prstGeom>
          <a:noFill/>
          <a:extLst>
            <a:ext uri="{909E8E84-426E-40DD-AFC4-6F175D3DCCD1}">
              <a14:hiddenFill xmlns:a14="http://schemas.microsoft.com/office/drawing/2010/main">
                <a:solidFill>
                  <a:srgbClr val="FFFFFF"/>
                </a:solidFill>
              </a14:hiddenFill>
            </a:ext>
          </a:extLst>
        </p:spPr>
      </p:pic>
      <p:sp>
        <p:nvSpPr>
          <p:cNvPr id="3" name="Прямоугольник 2"/>
          <p:cNvSpPr/>
          <p:nvPr/>
        </p:nvSpPr>
        <p:spPr>
          <a:xfrm>
            <a:off x="2051720" y="257274"/>
            <a:ext cx="4761625" cy="584775"/>
          </a:xfrm>
          <a:prstGeom prst="rect">
            <a:avLst/>
          </a:prstGeom>
        </p:spPr>
        <p:txBody>
          <a:bodyPr wrap="none">
            <a:spAutoFit/>
          </a:bodyPr>
          <a:lstStyle/>
          <a:p>
            <a:r>
              <a:rPr lang="ru-RU" sz="3200" b="1" dirty="0" smtClean="0">
                <a:solidFill>
                  <a:srgbClr val="C00000"/>
                </a:solidFill>
                <a:latin typeface="Times New Roman" panose="02020603050405020304" pitchFamily="18" charset="0"/>
                <a:cs typeface="Times New Roman" panose="02020603050405020304" pitchFamily="18" charset="0"/>
              </a:rPr>
              <a:t>Гуманитарный профиль</a:t>
            </a:r>
            <a:endParaRPr lang="ru-RU" sz="3200" dirty="0">
              <a:solidFill>
                <a:srgbClr val="C00000"/>
              </a:solidFill>
              <a:latin typeface="Times New Roman" panose="02020603050405020304" pitchFamily="18" charset="0"/>
              <a:cs typeface="Times New Roman" panose="02020603050405020304" pitchFamily="18" charset="0"/>
            </a:endParaRPr>
          </a:p>
        </p:txBody>
      </p:sp>
      <p:sp>
        <p:nvSpPr>
          <p:cNvPr id="4" name="Прямоугольник 3"/>
          <p:cNvSpPr/>
          <p:nvPr/>
        </p:nvSpPr>
        <p:spPr>
          <a:xfrm>
            <a:off x="424945" y="1400513"/>
            <a:ext cx="8208912" cy="1631216"/>
          </a:xfrm>
          <a:prstGeom prst="rect">
            <a:avLst/>
          </a:prstGeom>
        </p:spPr>
        <p:txBody>
          <a:bodyPr wrap="square">
            <a:spAutoFit/>
          </a:bodyPr>
          <a:lstStyle/>
          <a:p>
            <a:pPr indent="450850" algn="just"/>
            <a:r>
              <a:rPr lang="ru-RU" sz="2000" b="1" dirty="0" smtClean="0">
                <a:solidFill>
                  <a:srgbClr val="C00000"/>
                </a:solidFill>
                <a:latin typeface="Times New Roman" panose="02020603050405020304" pitchFamily="18" charset="0"/>
                <a:cs typeface="Times New Roman" panose="02020603050405020304" pitchFamily="18" charset="0"/>
              </a:rPr>
              <a:t>ГП</a:t>
            </a:r>
            <a:r>
              <a:rPr lang="ru-RU" sz="2000" dirty="0" smtClean="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ориентирует на такие сферы деятельности как </a:t>
            </a:r>
            <a:r>
              <a:rPr lang="ru-RU" sz="2000" dirty="0">
                <a:solidFill>
                  <a:srgbClr val="002060"/>
                </a:solidFill>
                <a:latin typeface="Times New Roman" panose="02020603050405020304" pitchFamily="18" charset="0"/>
                <a:cs typeface="Times New Roman" panose="02020603050405020304" pitchFamily="18" charset="0"/>
              </a:rPr>
              <a:t>педагогика</a:t>
            </a:r>
            <a:r>
              <a:rPr lang="ru-RU" sz="2000" dirty="0">
                <a:latin typeface="Times New Roman" panose="02020603050405020304" pitchFamily="18" charset="0"/>
                <a:cs typeface="Times New Roman" panose="02020603050405020304" pitchFamily="18" charset="0"/>
              </a:rPr>
              <a:t>, </a:t>
            </a:r>
            <a:r>
              <a:rPr lang="ru-RU" sz="2000" dirty="0">
                <a:solidFill>
                  <a:srgbClr val="002060"/>
                </a:solidFill>
                <a:latin typeface="Times New Roman" panose="02020603050405020304" pitchFamily="18" charset="0"/>
                <a:cs typeface="Times New Roman" panose="02020603050405020304" pitchFamily="18" charset="0"/>
              </a:rPr>
              <a:t>психология</a:t>
            </a:r>
            <a:r>
              <a:rPr lang="ru-RU" sz="2000" dirty="0">
                <a:latin typeface="Times New Roman" panose="02020603050405020304" pitchFamily="18" charset="0"/>
                <a:cs typeface="Times New Roman" panose="02020603050405020304" pitchFamily="18" charset="0"/>
              </a:rPr>
              <a:t>, </a:t>
            </a:r>
            <a:r>
              <a:rPr lang="ru-RU" sz="2000" dirty="0">
                <a:solidFill>
                  <a:srgbClr val="002060"/>
                </a:solidFill>
                <a:latin typeface="Times New Roman" panose="02020603050405020304" pitchFamily="18" charset="0"/>
                <a:cs typeface="Times New Roman" panose="02020603050405020304" pitchFamily="18" charset="0"/>
              </a:rPr>
              <a:t>общественные отношения </a:t>
            </a:r>
            <a:r>
              <a:rPr lang="ru-RU" sz="2000" dirty="0">
                <a:latin typeface="Times New Roman" panose="02020603050405020304" pitchFamily="18" charset="0"/>
                <a:cs typeface="Times New Roman" panose="02020603050405020304" pitchFamily="18" charset="0"/>
              </a:rPr>
              <a:t>и др. В данном профиле следует выбирать предметы для изучения на углубленном уровне преимущественно из предметных областей Филология, Общественные науки и Иностранные языки. </a:t>
            </a:r>
            <a:endParaRPr lang="ru-RU" sz="2000" dirty="0">
              <a:latin typeface="Times New Roman" panose="02020603050405020304" pitchFamily="18" charset="0"/>
              <a:cs typeface="Times New Roman" panose="02020603050405020304" pitchFamily="18" charset="0"/>
            </a:endParaRPr>
          </a:p>
        </p:txBody>
      </p:sp>
      <p:pic>
        <p:nvPicPr>
          <p:cNvPr id="6146" name="Picture 2" descr="http://portal21.ru/upload/iblock/2e4/2e4f0d098aa6ded939c4fd7cc014df07.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27128" y="3897989"/>
            <a:ext cx="3172433" cy="2376264"/>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8744626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Лиля\Pictures\Логотип НТФ ИРО.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504" y="116632"/>
            <a:ext cx="714375" cy="742950"/>
          </a:xfrm>
          <a:prstGeom prst="rect">
            <a:avLst/>
          </a:prstGeom>
          <a:noFill/>
          <a:extLst>
            <a:ext uri="{909E8E84-426E-40DD-AFC4-6F175D3DCCD1}">
              <a14:hiddenFill xmlns:a14="http://schemas.microsoft.com/office/drawing/2010/main">
                <a:solidFill>
                  <a:srgbClr val="FFFFFF"/>
                </a:solidFill>
              </a14:hiddenFill>
            </a:ext>
          </a:extLst>
        </p:spPr>
      </p:pic>
      <p:sp>
        <p:nvSpPr>
          <p:cNvPr id="3" name="Прямоугольник 2"/>
          <p:cNvSpPr/>
          <p:nvPr/>
        </p:nvSpPr>
        <p:spPr>
          <a:xfrm>
            <a:off x="821879" y="141894"/>
            <a:ext cx="8172400" cy="461665"/>
          </a:xfrm>
          <a:prstGeom prst="rect">
            <a:avLst/>
          </a:prstGeom>
        </p:spPr>
        <p:txBody>
          <a:bodyPr wrap="square">
            <a:spAutoFit/>
          </a:bodyPr>
          <a:lstStyle/>
          <a:p>
            <a:pPr algn="ctr"/>
            <a:r>
              <a:rPr lang="ru-RU" sz="2400" b="1" dirty="0">
                <a:solidFill>
                  <a:srgbClr val="C00000"/>
                </a:solidFill>
                <a:latin typeface="Times New Roman" panose="02020603050405020304" pitchFamily="18" charset="0"/>
                <a:cs typeface="Times New Roman" panose="02020603050405020304" pitchFamily="18" charset="0"/>
              </a:rPr>
              <a:t>Пример учебного плана </a:t>
            </a:r>
            <a:r>
              <a:rPr lang="ru-RU" sz="2400" b="1" dirty="0" smtClean="0">
                <a:solidFill>
                  <a:srgbClr val="C00000"/>
                </a:solidFill>
                <a:latin typeface="Times New Roman" panose="02020603050405020304" pitchFamily="18" charset="0"/>
                <a:cs typeface="Times New Roman" panose="02020603050405020304" pitchFamily="18" charset="0"/>
              </a:rPr>
              <a:t>гуманитарного </a:t>
            </a:r>
            <a:r>
              <a:rPr lang="ru-RU" sz="2400" b="1" dirty="0">
                <a:solidFill>
                  <a:srgbClr val="C00000"/>
                </a:solidFill>
                <a:latin typeface="Times New Roman" panose="02020603050405020304" pitchFamily="18" charset="0"/>
                <a:cs typeface="Times New Roman" panose="02020603050405020304" pitchFamily="18" charset="0"/>
              </a:rPr>
              <a:t>профиля </a:t>
            </a:r>
            <a:endParaRPr lang="ru-RU" sz="2400" dirty="0">
              <a:solidFill>
                <a:srgbClr val="C00000"/>
              </a:solidFill>
              <a:latin typeface="Times New Roman" panose="02020603050405020304" pitchFamily="18" charset="0"/>
              <a:cs typeface="Times New Roman" panose="02020603050405020304" pitchFamily="18" charset="0"/>
            </a:endParaRPr>
          </a:p>
        </p:txBody>
      </p:sp>
      <p:graphicFrame>
        <p:nvGraphicFramePr>
          <p:cNvPr id="5" name="Таблица 4"/>
          <p:cNvGraphicFramePr>
            <a:graphicFrameLocks noGrp="1"/>
          </p:cNvGraphicFramePr>
          <p:nvPr>
            <p:extLst>
              <p:ext uri="{D42A27DB-BD31-4B8C-83A1-F6EECF244321}">
                <p14:modId xmlns:p14="http://schemas.microsoft.com/office/powerpoint/2010/main" val="1428617668"/>
              </p:ext>
            </p:extLst>
          </p:nvPr>
        </p:nvGraphicFramePr>
        <p:xfrm>
          <a:off x="251521" y="1484784"/>
          <a:ext cx="8742758" cy="4348296"/>
        </p:xfrm>
        <a:graphic>
          <a:graphicData uri="http://schemas.openxmlformats.org/drawingml/2006/table">
            <a:tbl>
              <a:tblPr firstRow="1" firstCol="1" bandRow="1">
                <a:tableStyleId>{F5AB1C69-6EDB-4FF4-983F-18BD219EF322}</a:tableStyleId>
              </a:tblPr>
              <a:tblGrid>
                <a:gridCol w="2520280"/>
                <a:gridCol w="4248472"/>
                <a:gridCol w="1008112"/>
                <a:gridCol w="965894"/>
              </a:tblGrid>
              <a:tr h="360040">
                <a:tc>
                  <a:txBody>
                    <a:bodyPr/>
                    <a:lstStyle/>
                    <a:p>
                      <a:pPr algn="ctr">
                        <a:spcAft>
                          <a:spcPts val="0"/>
                        </a:spcAft>
                      </a:pPr>
                      <a:r>
                        <a:rPr lang="ru-RU" sz="1800" dirty="0">
                          <a:effectLst/>
                          <a:latin typeface="Times New Roman" panose="02020603050405020304" pitchFamily="18" charset="0"/>
                          <a:cs typeface="Times New Roman" panose="02020603050405020304" pitchFamily="18" charset="0"/>
                        </a:rPr>
                        <a:t>Предметная область </a:t>
                      </a:r>
                      <a:endParaRPr lang="ru-RU" sz="1800" dirty="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pPr algn="ctr">
                        <a:spcAft>
                          <a:spcPts val="0"/>
                        </a:spcAft>
                      </a:pPr>
                      <a:r>
                        <a:rPr lang="ru-RU" sz="1800">
                          <a:effectLst/>
                          <a:latin typeface="Times New Roman" panose="02020603050405020304" pitchFamily="18" charset="0"/>
                          <a:cs typeface="Times New Roman" panose="02020603050405020304" pitchFamily="18" charset="0"/>
                        </a:rPr>
                        <a:t>Учебный предмет </a:t>
                      </a:r>
                      <a:endParaRPr lang="ru-RU" sz="180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pPr algn="ctr">
                        <a:spcAft>
                          <a:spcPts val="0"/>
                        </a:spcAft>
                      </a:pPr>
                      <a:r>
                        <a:rPr lang="ru-RU" sz="1800" dirty="0">
                          <a:effectLst/>
                          <a:latin typeface="Times New Roman" panose="02020603050405020304" pitchFamily="18" charset="0"/>
                          <a:cs typeface="Times New Roman" panose="02020603050405020304" pitchFamily="18" charset="0"/>
                        </a:rPr>
                        <a:t>Уровень </a:t>
                      </a:r>
                      <a:endParaRPr lang="ru-RU" sz="1800" dirty="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pPr algn="ctr">
                        <a:spcAft>
                          <a:spcPts val="0"/>
                        </a:spcAft>
                      </a:pPr>
                      <a:r>
                        <a:rPr lang="ru-RU" sz="1800" dirty="0" smtClean="0">
                          <a:effectLst/>
                          <a:latin typeface="Times New Roman" panose="02020603050405020304" pitchFamily="18" charset="0"/>
                          <a:cs typeface="Times New Roman" panose="02020603050405020304" pitchFamily="18" charset="0"/>
                        </a:rPr>
                        <a:t>Кол-во </a:t>
                      </a:r>
                      <a:r>
                        <a:rPr lang="ru-RU" sz="1800" dirty="0">
                          <a:effectLst/>
                          <a:latin typeface="Times New Roman" panose="02020603050405020304" pitchFamily="18" charset="0"/>
                          <a:cs typeface="Times New Roman" panose="02020603050405020304" pitchFamily="18" charset="0"/>
                        </a:rPr>
                        <a:t>часов </a:t>
                      </a:r>
                      <a:endParaRPr lang="ru-RU" sz="1800" dirty="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r>
              <a:tr h="187011">
                <a:tc>
                  <a:txBody>
                    <a:bodyPr/>
                    <a:lstStyle/>
                    <a:p>
                      <a:pPr>
                        <a:spcAft>
                          <a:spcPts val="0"/>
                        </a:spcAft>
                      </a:pPr>
                      <a:r>
                        <a:rPr lang="ru-RU" sz="1600" dirty="0">
                          <a:solidFill>
                            <a:srgbClr val="000000"/>
                          </a:solidFill>
                          <a:effectLst/>
                          <a:latin typeface="Times New Roman" panose="02020603050405020304" pitchFamily="18" charset="0"/>
                          <a:ea typeface="Times New Roman"/>
                          <a:cs typeface="Times New Roman" panose="02020603050405020304" pitchFamily="18" charset="0"/>
                        </a:rPr>
                        <a:t>Филология </a:t>
                      </a:r>
                      <a:endParaRPr lang="ru-RU" sz="1400" dirty="0">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ru-RU" sz="1600">
                          <a:solidFill>
                            <a:srgbClr val="000000"/>
                          </a:solidFill>
                          <a:effectLst/>
                          <a:latin typeface="Times New Roman" panose="02020603050405020304" pitchFamily="18" charset="0"/>
                          <a:ea typeface="Times New Roman"/>
                          <a:cs typeface="Times New Roman" panose="02020603050405020304" pitchFamily="18" charset="0"/>
                        </a:rPr>
                        <a:t>Русский язык и литература </a:t>
                      </a:r>
                      <a:endParaRPr lang="ru-RU" sz="1400">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600" dirty="0">
                          <a:solidFill>
                            <a:srgbClr val="000000"/>
                          </a:solidFill>
                          <a:effectLst/>
                          <a:latin typeface="Times New Roman" panose="02020603050405020304" pitchFamily="18" charset="0"/>
                          <a:ea typeface="Times New Roman"/>
                          <a:cs typeface="Times New Roman" panose="02020603050405020304" pitchFamily="18" charset="0"/>
                        </a:rPr>
                        <a:t>У </a:t>
                      </a:r>
                      <a:endParaRPr lang="ru-RU" sz="1400" dirty="0">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600">
                          <a:solidFill>
                            <a:srgbClr val="000000"/>
                          </a:solidFill>
                          <a:effectLst/>
                          <a:latin typeface="Times New Roman" panose="02020603050405020304" pitchFamily="18" charset="0"/>
                          <a:ea typeface="Times New Roman"/>
                          <a:cs typeface="Times New Roman" panose="02020603050405020304" pitchFamily="18" charset="0"/>
                        </a:rPr>
                        <a:t>560 </a:t>
                      </a:r>
                      <a:endParaRPr lang="ru-RU" sz="1400">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61033">
                <a:tc>
                  <a:txBody>
                    <a:bodyPr/>
                    <a:lstStyle/>
                    <a:p>
                      <a:pPr>
                        <a:spcAft>
                          <a:spcPts val="0"/>
                        </a:spcAft>
                      </a:pPr>
                      <a:r>
                        <a:rPr lang="ru-RU" sz="1600" dirty="0">
                          <a:solidFill>
                            <a:srgbClr val="000000"/>
                          </a:solidFill>
                          <a:effectLst/>
                          <a:latin typeface="Times New Roman" panose="02020603050405020304" pitchFamily="18" charset="0"/>
                          <a:ea typeface="Times New Roman"/>
                          <a:cs typeface="Times New Roman" panose="02020603050405020304" pitchFamily="18" charset="0"/>
                        </a:rPr>
                        <a:t>Математика и информатика </a:t>
                      </a:r>
                      <a:endParaRPr lang="ru-RU" sz="1400" dirty="0">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ru-RU" sz="1600">
                          <a:solidFill>
                            <a:srgbClr val="000000"/>
                          </a:solidFill>
                          <a:effectLst/>
                          <a:latin typeface="Times New Roman" panose="02020603050405020304" pitchFamily="18" charset="0"/>
                          <a:ea typeface="Times New Roman"/>
                          <a:cs typeface="Times New Roman" panose="02020603050405020304" pitchFamily="18" charset="0"/>
                        </a:rPr>
                        <a:t>Математика: алгебра и начала математического анализа, геометрия </a:t>
                      </a:r>
                      <a:endParaRPr lang="ru-RU" sz="1400">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600" dirty="0">
                          <a:solidFill>
                            <a:srgbClr val="000000"/>
                          </a:solidFill>
                          <a:effectLst/>
                          <a:latin typeface="Times New Roman" panose="02020603050405020304" pitchFamily="18" charset="0"/>
                          <a:ea typeface="Times New Roman"/>
                          <a:cs typeface="Times New Roman" panose="02020603050405020304" pitchFamily="18" charset="0"/>
                        </a:rPr>
                        <a:t>Б </a:t>
                      </a:r>
                      <a:endParaRPr lang="ru-RU" sz="1400" dirty="0">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600">
                          <a:solidFill>
                            <a:srgbClr val="000000"/>
                          </a:solidFill>
                          <a:effectLst/>
                          <a:latin typeface="Times New Roman" panose="02020603050405020304" pitchFamily="18" charset="0"/>
                          <a:ea typeface="Times New Roman"/>
                          <a:cs typeface="Times New Roman" panose="02020603050405020304" pitchFamily="18" charset="0"/>
                        </a:rPr>
                        <a:t>280 </a:t>
                      </a:r>
                      <a:endParaRPr lang="ru-RU" sz="1400">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87011">
                <a:tc>
                  <a:txBody>
                    <a:bodyPr/>
                    <a:lstStyle/>
                    <a:p>
                      <a:pPr>
                        <a:spcAft>
                          <a:spcPts val="0"/>
                        </a:spcAft>
                      </a:pPr>
                      <a:r>
                        <a:rPr lang="ru-RU" sz="1600" dirty="0">
                          <a:solidFill>
                            <a:srgbClr val="000000"/>
                          </a:solidFill>
                          <a:effectLst/>
                          <a:latin typeface="Times New Roman" panose="02020603050405020304" pitchFamily="18" charset="0"/>
                          <a:ea typeface="Times New Roman"/>
                          <a:cs typeface="Times New Roman" panose="02020603050405020304" pitchFamily="18" charset="0"/>
                        </a:rPr>
                        <a:t>Иностранные языки </a:t>
                      </a:r>
                      <a:endParaRPr lang="ru-RU" sz="1400" dirty="0">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ru-RU" sz="1600">
                          <a:solidFill>
                            <a:srgbClr val="000000"/>
                          </a:solidFill>
                          <a:effectLst/>
                          <a:latin typeface="Times New Roman" panose="02020603050405020304" pitchFamily="18" charset="0"/>
                          <a:ea typeface="Times New Roman"/>
                          <a:cs typeface="Times New Roman" panose="02020603050405020304" pitchFamily="18" charset="0"/>
                        </a:rPr>
                        <a:t>Иностранный язык </a:t>
                      </a:r>
                      <a:endParaRPr lang="ru-RU" sz="1400">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600" dirty="0">
                          <a:solidFill>
                            <a:srgbClr val="000000"/>
                          </a:solidFill>
                          <a:effectLst/>
                          <a:latin typeface="Times New Roman" panose="02020603050405020304" pitchFamily="18" charset="0"/>
                          <a:ea typeface="Times New Roman"/>
                          <a:cs typeface="Times New Roman" panose="02020603050405020304" pitchFamily="18" charset="0"/>
                        </a:rPr>
                        <a:t>У </a:t>
                      </a:r>
                      <a:endParaRPr lang="ru-RU" sz="1400" dirty="0">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600">
                          <a:solidFill>
                            <a:srgbClr val="000000"/>
                          </a:solidFill>
                          <a:effectLst/>
                          <a:latin typeface="Times New Roman" panose="02020603050405020304" pitchFamily="18" charset="0"/>
                          <a:ea typeface="Times New Roman"/>
                          <a:cs typeface="Times New Roman" panose="02020603050405020304" pitchFamily="18" charset="0"/>
                        </a:rPr>
                        <a:t>420 </a:t>
                      </a:r>
                      <a:endParaRPr lang="ru-RU" sz="1400">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87011">
                <a:tc>
                  <a:txBody>
                    <a:bodyPr/>
                    <a:lstStyle/>
                    <a:p>
                      <a:pPr>
                        <a:spcAft>
                          <a:spcPts val="0"/>
                        </a:spcAft>
                      </a:pPr>
                      <a:r>
                        <a:rPr lang="ru-RU" sz="1600">
                          <a:solidFill>
                            <a:srgbClr val="000000"/>
                          </a:solidFill>
                          <a:effectLst/>
                          <a:latin typeface="Times New Roman" panose="02020603050405020304" pitchFamily="18" charset="0"/>
                          <a:ea typeface="Times New Roman"/>
                          <a:cs typeface="Times New Roman" panose="02020603050405020304" pitchFamily="18" charset="0"/>
                        </a:rPr>
                        <a:t>Естественные науки </a:t>
                      </a:r>
                      <a:endParaRPr lang="ru-RU" sz="1400">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ru-RU" sz="1600" dirty="0">
                          <a:solidFill>
                            <a:srgbClr val="000000"/>
                          </a:solidFill>
                          <a:effectLst/>
                          <a:latin typeface="Times New Roman" panose="02020603050405020304" pitchFamily="18" charset="0"/>
                          <a:ea typeface="Times New Roman"/>
                          <a:cs typeface="Times New Roman" panose="02020603050405020304" pitchFamily="18" charset="0"/>
                        </a:rPr>
                        <a:t>Естествознание </a:t>
                      </a:r>
                      <a:endParaRPr lang="ru-RU" sz="1400" dirty="0">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600" dirty="0">
                          <a:solidFill>
                            <a:srgbClr val="000000"/>
                          </a:solidFill>
                          <a:effectLst/>
                          <a:latin typeface="Times New Roman" panose="02020603050405020304" pitchFamily="18" charset="0"/>
                          <a:ea typeface="Times New Roman"/>
                          <a:cs typeface="Times New Roman" panose="02020603050405020304" pitchFamily="18" charset="0"/>
                        </a:rPr>
                        <a:t>Б </a:t>
                      </a:r>
                      <a:endParaRPr lang="ru-RU" sz="1400" dirty="0">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600">
                          <a:solidFill>
                            <a:srgbClr val="000000"/>
                          </a:solidFill>
                          <a:effectLst/>
                          <a:latin typeface="Times New Roman" panose="02020603050405020304" pitchFamily="18" charset="0"/>
                          <a:ea typeface="Times New Roman"/>
                          <a:cs typeface="Times New Roman" panose="02020603050405020304" pitchFamily="18" charset="0"/>
                        </a:rPr>
                        <a:t>210 </a:t>
                      </a:r>
                      <a:endParaRPr lang="ru-RU" sz="1400">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87011">
                <a:tc rowSpan="4">
                  <a:txBody>
                    <a:bodyPr/>
                    <a:lstStyle/>
                    <a:p>
                      <a:pPr>
                        <a:spcAft>
                          <a:spcPts val="0"/>
                        </a:spcAft>
                      </a:pPr>
                      <a:r>
                        <a:rPr lang="ru-RU" sz="1600" dirty="0">
                          <a:solidFill>
                            <a:srgbClr val="000000"/>
                          </a:solidFill>
                          <a:effectLst/>
                          <a:latin typeface="Times New Roman" panose="02020603050405020304" pitchFamily="18" charset="0"/>
                          <a:ea typeface="Times New Roman"/>
                          <a:cs typeface="Times New Roman" panose="02020603050405020304" pitchFamily="18" charset="0"/>
                        </a:rPr>
                        <a:t>Общественные науки </a:t>
                      </a:r>
                      <a:endParaRPr lang="ru-RU" sz="1400" dirty="0">
                        <a:solidFill>
                          <a:srgbClr val="000000"/>
                        </a:solidFill>
                        <a:effectLst/>
                        <a:latin typeface="Times New Roman" panose="02020603050405020304" pitchFamily="18" charset="0"/>
                        <a:ea typeface="Calibri"/>
                        <a:cs typeface="Times New Roman" panose="02020603050405020304" pitchFamily="18" charset="0"/>
                      </a:endParaRPr>
                    </a:p>
                    <a:p>
                      <a:pPr>
                        <a:spcAft>
                          <a:spcPts val="0"/>
                        </a:spcAft>
                      </a:pPr>
                      <a:r>
                        <a:rPr lang="ru-RU" sz="1400" dirty="0">
                          <a:solidFill>
                            <a:srgbClr val="000000"/>
                          </a:solidFill>
                          <a:effectLst/>
                          <a:latin typeface="Times New Roman" panose="02020603050405020304" pitchFamily="18" charset="0"/>
                          <a:ea typeface="Times New Roman"/>
                          <a:cs typeface="Times New Roman" panose="02020603050405020304" pitchFamily="18" charset="0"/>
                        </a:rPr>
                        <a:t> </a:t>
                      </a:r>
                      <a:endParaRPr lang="ru-RU" sz="1400" dirty="0">
                        <a:solidFill>
                          <a:srgbClr val="000000"/>
                        </a:solidFill>
                        <a:effectLst/>
                        <a:latin typeface="Times New Roman" panose="02020603050405020304" pitchFamily="18" charset="0"/>
                        <a:ea typeface="Calibri"/>
                        <a:cs typeface="Times New Roman" panose="02020603050405020304" pitchFamily="18" charset="0"/>
                      </a:endParaRPr>
                    </a:p>
                    <a:p>
                      <a:pPr>
                        <a:spcAft>
                          <a:spcPts val="0"/>
                        </a:spcAft>
                      </a:pPr>
                      <a:r>
                        <a:rPr lang="ru-RU" sz="1600" dirty="0">
                          <a:solidFill>
                            <a:srgbClr val="000000"/>
                          </a:solidFill>
                          <a:effectLst/>
                          <a:latin typeface="Times New Roman" panose="02020603050405020304" pitchFamily="18" charset="0"/>
                          <a:ea typeface="Times New Roman"/>
                          <a:cs typeface="Times New Roman" panose="02020603050405020304" pitchFamily="18" charset="0"/>
                        </a:rPr>
                        <a:t> </a:t>
                      </a:r>
                      <a:endParaRPr lang="ru-RU" sz="1400" dirty="0">
                        <a:solidFill>
                          <a:srgbClr val="000000"/>
                        </a:solidFill>
                        <a:effectLst/>
                        <a:latin typeface="Times New Roman" panose="02020603050405020304" pitchFamily="18" charset="0"/>
                        <a:ea typeface="Calibri"/>
                        <a:cs typeface="Times New Roman" panose="02020603050405020304" pitchFamily="18" charset="0"/>
                      </a:endParaRPr>
                    </a:p>
                    <a:p>
                      <a:pPr>
                        <a:spcAft>
                          <a:spcPts val="0"/>
                        </a:spcAft>
                      </a:pPr>
                      <a:r>
                        <a:rPr lang="ru-RU" sz="1400" dirty="0">
                          <a:solidFill>
                            <a:srgbClr val="000000"/>
                          </a:solidFill>
                          <a:effectLst/>
                          <a:latin typeface="Times New Roman" panose="02020603050405020304" pitchFamily="18" charset="0"/>
                          <a:ea typeface="Times New Roman"/>
                          <a:cs typeface="Times New Roman" panose="02020603050405020304" pitchFamily="18" charset="0"/>
                        </a:rPr>
                        <a:t> </a:t>
                      </a:r>
                      <a:endParaRPr lang="ru-RU" sz="1400" dirty="0">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ru-RU" sz="1600" dirty="0">
                          <a:solidFill>
                            <a:srgbClr val="000000"/>
                          </a:solidFill>
                          <a:effectLst/>
                          <a:latin typeface="Times New Roman" panose="02020603050405020304" pitchFamily="18" charset="0"/>
                          <a:ea typeface="Times New Roman"/>
                          <a:cs typeface="Times New Roman" panose="02020603050405020304" pitchFamily="18" charset="0"/>
                        </a:rPr>
                        <a:t>История </a:t>
                      </a:r>
                      <a:endParaRPr lang="ru-RU" sz="1400" dirty="0">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600" dirty="0">
                          <a:solidFill>
                            <a:srgbClr val="000000"/>
                          </a:solidFill>
                          <a:effectLst/>
                          <a:latin typeface="Times New Roman" panose="02020603050405020304" pitchFamily="18" charset="0"/>
                          <a:ea typeface="Times New Roman"/>
                          <a:cs typeface="Times New Roman" panose="02020603050405020304" pitchFamily="18" charset="0"/>
                        </a:rPr>
                        <a:t>У </a:t>
                      </a:r>
                      <a:endParaRPr lang="ru-RU" sz="1400" dirty="0">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600" dirty="0">
                          <a:solidFill>
                            <a:srgbClr val="000000"/>
                          </a:solidFill>
                          <a:effectLst/>
                          <a:latin typeface="Times New Roman" panose="02020603050405020304" pitchFamily="18" charset="0"/>
                          <a:ea typeface="Times New Roman"/>
                          <a:cs typeface="Times New Roman" panose="02020603050405020304" pitchFamily="18" charset="0"/>
                        </a:rPr>
                        <a:t>280 </a:t>
                      </a:r>
                      <a:endParaRPr lang="ru-RU" sz="1400" dirty="0">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87011">
                <a:tc vMerge="1">
                  <a:txBody>
                    <a:bodyPr/>
                    <a:lstStyle/>
                    <a:p>
                      <a:pPr>
                        <a:spcAft>
                          <a:spcPts val="0"/>
                        </a:spcAft>
                      </a:pPr>
                      <a:endParaRPr lang="ru-RU" sz="1400" dirty="0">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tc>
                <a:tc>
                  <a:txBody>
                    <a:bodyPr/>
                    <a:lstStyle/>
                    <a:p>
                      <a:pPr>
                        <a:spcAft>
                          <a:spcPts val="0"/>
                        </a:spcAft>
                      </a:pPr>
                      <a:r>
                        <a:rPr lang="ru-RU" sz="1600" dirty="0">
                          <a:solidFill>
                            <a:srgbClr val="000000"/>
                          </a:solidFill>
                          <a:effectLst/>
                          <a:latin typeface="Times New Roman" panose="02020603050405020304" pitchFamily="18" charset="0"/>
                          <a:ea typeface="Times New Roman"/>
                          <a:cs typeface="Times New Roman" panose="02020603050405020304" pitchFamily="18" charset="0"/>
                        </a:rPr>
                        <a:t>Обществознание </a:t>
                      </a:r>
                      <a:endParaRPr lang="ru-RU" sz="1400" dirty="0">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600">
                          <a:solidFill>
                            <a:srgbClr val="000000"/>
                          </a:solidFill>
                          <a:effectLst/>
                          <a:latin typeface="Times New Roman" panose="02020603050405020304" pitchFamily="18" charset="0"/>
                          <a:ea typeface="Times New Roman"/>
                          <a:cs typeface="Times New Roman" panose="02020603050405020304" pitchFamily="18" charset="0"/>
                        </a:rPr>
                        <a:t>Б </a:t>
                      </a:r>
                      <a:endParaRPr lang="ru-RU" sz="1400">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600" dirty="0">
                          <a:solidFill>
                            <a:srgbClr val="000000"/>
                          </a:solidFill>
                          <a:effectLst/>
                          <a:latin typeface="Times New Roman" panose="02020603050405020304" pitchFamily="18" charset="0"/>
                          <a:ea typeface="Times New Roman"/>
                          <a:cs typeface="Times New Roman" panose="02020603050405020304" pitchFamily="18" charset="0"/>
                        </a:rPr>
                        <a:t>140 </a:t>
                      </a:r>
                      <a:endParaRPr lang="ru-RU" sz="1400" dirty="0">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87011">
                <a:tc vMerge="1">
                  <a:txBody>
                    <a:bodyPr/>
                    <a:lstStyle/>
                    <a:p>
                      <a:pPr>
                        <a:spcAft>
                          <a:spcPts val="0"/>
                        </a:spcAft>
                      </a:pPr>
                      <a:endParaRPr lang="ru-RU" sz="1400" dirty="0">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tc>
                <a:tc>
                  <a:txBody>
                    <a:bodyPr/>
                    <a:lstStyle/>
                    <a:p>
                      <a:pPr>
                        <a:spcAft>
                          <a:spcPts val="0"/>
                        </a:spcAft>
                      </a:pPr>
                      <a:r>
                        <a:rPr lang="ru-RU" sz="1600" dirty="0">
                          <a:solidFill>
                            <a:srgbClr val="000000"/>
                          </a:solidFill>
                          <a:effectLst/>
                          <a:latin typeface="Times New Roman" panose="02020603050405020304" pitchFamily="18" charset="0"/>
                          <a:ea typeface="Times New Roman"/>
                          <a:cs typeface="Times New Roman" panose="02020603050405020304" pitchFamily="18" charset="0"/>
                        </a:rPr>
                        <a:t>Право </a:t>
                      </a:r>
                      <a:endParaRPr lang="ru-RU" sz="1400" dirty="0">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600">
                          <a:solidFill>
                            <a:srgbClr val="000000"/>
                          </a:solidFill>
                          <a:effectLst/>
                          <a:latin typeface="Times New Roman" panose="02020603050405020304" pitchFamily="18" charset="0"/>
                          <a:ea typeface="Times New Roman"/>
                          <a:cs typeface="Times New Roman" panose="02020603050405020304" pitchFamily="18" charset="0"/>
                        </a:rPr>
                        <a:t>У </a:t>
                      </a:r>
                      <a:endParaRPr lang="ru-RU" sz="1400">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600" dirty="0">
                          <a:solidFill>
                            <a:srgbClr val="000000"/>
                          </a:solidFill>
                          <a:effectLst/>
                          <a:latin typeface="Times New Roman" panose="02020603050405020304" pitchFamily="18" charset="0"/>
                          <a:ea typeface="Times New Roman"/>
                          <a:cs typeface="Times New Roman" panose="02020603050405020304" pitchFamily="18" charset="0"/>
                        </a:rPr>
                        <a:t>140 </a:t>
                      </a:r>
                      <a:endParaRPr lang="ru-RU" sz="1400" dirty="0">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87011">
                <a:tc vMerge="1">
                  <a:txBody>
                    <a:bodyPr/>
                    <a:lstStyle/>
                    <a:p>
                      <a:pPr>
                        <a:spcAft>
                          <a:spcPts val="0"/>
                        </a:spcAft>
                      </a:pPr>
                      <a:endParaRPr lang="ru-RU" sz="1400" dirty="0">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tc>
                <a:tc>
                  <a:txBody>
                    <a:bodyPr/>
                    <a:lstStyle/>
                    <a:p>
                      <a:pPr>
                        <a:spcAft>
                          <a:spcPts val="0"/>
                        </a:spcAft>
                      </a:pPr>
                      <a:r>
                        <a:rPr lang="ru-RU" sz="1600" dirty="0">
                          <a:solidFill>
                            <a:srgbClr val="000000"/>
                          </a:solidFill>
                          <a:effectLst/>
                          <a:latin typeface="Times New Roman" panose="02020603050405020304" pitchFamily="18" charset="0"/>
                          <a:ea typeface="Times New Roman"/>
                          <a:cs typeface="Times New Roman" panose="02020603050405020304" pitchFamily="18" charset="0"/>
                        </a:rPr>
                        <a:t>Психология </a:t>
                      </a:r>
                      <a:endParaRPr lang="ru-RU" sz="1400" dirty="0">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600">
                          <a:solidFill>
                            <a:srgbClr val="000000"/>
                          </a:solidFill>
                          <a:effectLst/>
                          <a:latin typeface="Times New Roman" panose="02020603050405020304" pitchFamily="18" charset="0"/>
                          <a:ea typeface="Times New Roman"/>
                          <a:cs typeface="Times New Roman" panose="02020603050405020304" pitchFamily="18" charset="0"/>
                        </a:rPr>
                        <a:t>ЭК </a:t>
                      </a:r>
                      <a:endParaRPr lang="ru-RU" sz="1400">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600" dirty="0">
                          <a:solidFill>
                            <a:srgbClr val="000000"/>
                          </a:solidFill>
                          <a:effectLst/>
                          <a:latin typeface="Times New Roman" panose="02020603050405020304" pitchFamily="18" charset="0"/>
                          <a:ea typeface="Times New Roman"/>
                          <a:cs typeface="Times New Roman" panose="02020603050405020304" pitchFamily="18" charset="0"/>
                        </a:rPr>
                        <a:t>70 </a:t>
                      </a:r>
                      <a:endParaRPr lang="ru-RU" sz="1400" dirty="0">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51799">
                <a:tc rowSpan="4">
                  <a:txBody>
                    <a:bodyPr/>
                    <a:lstStyle/>
                    <a:p>
                      <a:pPr>
                        <a:spcAft>
                          <a:spcPts val="0"/>
                        </a:spcAft>
                      </a:pPr>
                      <a:r>
                        <a:rPr lang="ru-RU" sz="1600" dirty="0">
                          <a:solidFill>
                            <a:srgbClr val="000000"/>
                          </a:solidFill>
                          <a:effectLst/>
                          <a:latin typeface="Times New Roman" panose="02020603050405020304" pitchFamily="18" charset="0"/>
                          <a:ea typeface="Times New Roman"/>
                          <a:cs typeface="Times New Roman" panose="02020603050405020304" pitchFamily="18" charset="0"/>
                        </a:rPr>
                        <a:t>Физическая культура, экология и основы безопасности жизнедеятельности </a:t>
                      </a:r>
                      <a:r>
                        <a:rPr lang="ru-RU" sz="1600" dirty="0">
                          <a:effectLst/>
                          <a:latin typeface="Times New Roman" panose="02020603050405020304" pitchFamily="18" charset="0"/>
                          <a:ea typeface="Times New Roman"/>
                          <a:cs typeface="Times New Roman" panose="02020603050405020304" pitchFamily="18" charset="0"/>
                        </a:rPr>
                        <a:t> </a:t>
                      </a:r>
                      <a:endParaRPr lang="ru-RU" sz="1200" dirty="0">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ru-RU" sz="1600" dirty="0">
                          <a:solidFill>
                            <a:srgbClr val="000000"/>
                          </a:solidFill>
                          <a:effectLst/>
                          <a:latin typeface="Times New Roman" panose="02020603050405020304" pitchFamily="18" charset="0"/>
                          <a:ea typeface="Times New Roman"/>
                          <a:cs typeface="Times New Roman" panose="02020603050405020304" pitchFamily="18" charset="0"/>
                        </a:rPr>
                        <a:t>Физическая культура </a:t>
                      </a:r>
                      <a:endParaRPr lang="ru-RU" sz="1400" dirty="0">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600">
                          <a:solidFill>
                            <a:srgbClr val="000000"/>
                          </a:solidFill>
                          <a:effectLst/>
                          <a:latin typeface="Times New Roman" panose="02020603050405020304" pitchFamily="18" charset="0"/>
                          <a:ea typeface="Times New Roman"/>
                          <a:cs typeface="Times New Roman" panose="02020603050405020304" pitchFamily="18" charset="0"/>
                        </a:rPr>
                        <a:t>Б </a:t>
                      </a:r>
                      <a:endParaRPr lang="ru-RU" sz="1400">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600" dirty="0">
                          <a:solidFill>
                            <a:srgbClr val="000000"/>
                          </a:solidFill>
                          <a:effectLst/>
                          <a:latin typeface="Times New Roman" panose="02020603050405020304" pitchFamily="18" charset="0"/>
                          <a:ea typeface="Times New Roman"/>
                          <a:cs typeface="Times New Roman" panose="02020603050405020304" pitchFamily="18" charset="0"/>
                        </a:rPr>
                        <a:t>210 </a:t>
                      </a:r>
                      <a:endParaRPr lang="ru-RU" sz="1400" dirty="0">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4022">
                <a:tc vMerge="1">
                  <a:txBody>
                    <a:bodyPr/>
                    <a:lstStyle/>
                    <a:p>
                      <a:pPr>
                        <a:spcAft>
                          <a:spcPts val="0"/>
                        </a:spcAft>
                      </a:pPr>
                      <a:endParaRPr lang="ru-RU" sz="1400" dirty="0">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tc>
                <a:tc>
                  <a:txBody>
                    <a:bodyPr/>
                    <a:lstStyle/>
                    <a:p>
                      <a:pPr>
                        <a:spcAft>
                          <a:spcPts val="0"/>
                        </a:spcAft>
                      </a:pPr>
                      <a:r>
                        <a:rPr lang="ru-RU" sz="1600" dirty="0">
                          <a:solidFill>
                            <a:srgbClr val="000000"/>
                          </a:solidFill>
                          <a:effectLst/>
                          <a:latin typeface="Times New Roman" panose="02020603050405020304" pitchFamily="18" charset="0"/>
                          <a:ea typeface="Times New Roman"/>
                          <a:cs typeface="Times New Roman" panose="02020603050405020304" pitchFamily="18" charset="0"/>
                        </a:rPr>
                        <a:t>Основы безопасности жизнедеятельности </a:t>
                      </a:r>
                      <a:endParaRPr lang="ru-RU" sz="1400" dirty="0">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600" dirty="0">
                          <a:solidFill>
                            <a:srgbClr val="000000"/>
                          </a:solidFill>
                          <a:effectLst/>
                          <a:latin typeface="Times New Roman" panose="02020603050405020304" pitchFamily="18" charset="0"/>
                          <a:ea typeface="Times New Roman"/>
                          <a:cs typeface="Times New Roman" panose="02020603050405020304" pitchFamily="18" charset="0"/>
                        </a:rPr>
                        <a:t>Б </a:t>
                      </a:r>
                      <a:endParaRPr lang="ru-RU" sz="1400" dirty="0">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600" dirty="0">
                          <a:solidFill>
                            <a:srgbClr val="000000"/>
                          </a:solidFill>
                          <a:effectLst/>
                          <a:latin typeface="Times New Roman" panose="02020603050405020304" pitchFamily="18" charset="0"/>
                          <a:ea typeface="Times New Roman"/>
                          <a:cs typeface="Times New Roman" panose="02020603050405020304" pitchFamily="18" charset="0"/>
                        </a:rPr>
                        <a:t>70 </a:t>
                      </a:r>
                      <a:endParaRPr lang="ru-RU" sz="1400" dirty="0">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87011">
                <a:tc vMerge="1">
                  <a:txBody>
                    <a:bodyPr/>
                    <a:lstStyle/>
                    <a:p>
                      <a:pPr>
                        <a:spcAft>
                          <a:spcPts val="0"/>
                        </a:spcAft>
                      </a:pPr>
                      <a:endParaRPr lang="ru-RU" sz="1400" dirty="0">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tc>
                <a:tc>
                  <a:txBody>
                    <a:bodyPr/>
                    <a:lstStyle/>
                    <a:p>
                      <a:pPr>
                        <a:spcAft>
                          <a:spcPts val="0"/>
                        </a:spcAft>
                      </a:pPr>
                      <a:r>
                        <a:rPr lang="ru-RU" sz="1600">
                          <a:solidFill>
                            <a:srgbClr val="000000"/>
                          </a:solidFill>
                          <a:effectLst/>
                          <a:latin typeface="Times New Roman" panose="02020603050405020304" pitchFamily="18" charset="0"/>
                          <a:ea typeface="Times New Roman"/>
                          <a:cs typeface="Times New Roman" panose="02020603050405020304" pitchFamily="18" charset="0"/>
                        </a:rPr>
                        <a:t>Индивидуальный проект </a:t>
                      </a:r>
                      <a:endParaRPr lang="ru-RU" sz="1400">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600" dirty="0">
                          <a:solidFill>
                            <a:srgbClr val="000000"/>
                          </a:solidFill>
                          <a:effectLst/>
                          <a:latin typeface="Times New Roman" panose="02020603050405020304" pitchFamily="18" charset="0"/>
                          <a:ea typeface="Times New Roman"/>
                          <a:cs typeface="Times New Roman" panose="02020603050405020304" pitchFamily="18" charset="0"/>
                        </a:rPr>
                        <a:t>ЭК </a:t>
                      </a:r>
                      <a:endParaRPr lang="ru-RU" sz="1400" dirty="0">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600" dirty="0">
                          <a:solidFill>
                            <a:srgbClr val="000000"/>
                          </a:solidFill>
                          <a:effectLst/>
                          <a:latin typeface="Times New Roman" panose="02020603050405020304" pitchFamily="18" charset="0"/>
                          <a:ea typeface="Times New Roman"/>
                          <a:cs typeface="Times New Roman" panose="02020603050405020304" pitchFamily="18" charset="0"/>
                        </a:rPr>
                        <a:t>70 </a:t>
                      </a:r>
                      <a:endParaRPr lang="ru-RU" sz="1400" dirty="0">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18242">
                <a:tc vMerge="1">
                  <a:txBody>
                    <a:bodyPr/>
                    <a:lstStyle/>
                    <a:p>
                      <a:pPr>
                        <a:lnSpc>
                          <a:spcPct val="115000"/>
                        </a:lnSpc>
                        <a:spcAft>
                          <a:spcPts val="0"/>
                        </a:spcAft>
                      </a:pPr>
                      <a:endParaRPr lang="ru-RU" sz="1200" dirty="0">
                        <a:effectLst/>
                        <a:latin typeface="Times New Roman" panose="02020603050405020304" pitchFamily="18" charset="0"/>
                        <a:ea typeface="Times New Roman"/>
                        <a:cs typeface="Times New Roman" panose="02020603050405020304" pitchFamily="18" charset="0"/>
                      </a:endParaRPr>
                    </a:p>
                  </a:txBody>
                  <a:tcPr marL="68580" marR="68580" marT="0" marB="0"/>
                </a:tc>
                <a:tc>
                  <a:txBody>
                    <a:bodyPr/>
                    <a:lstStyle/>
                    <a:p>
                      <a:pPr>
                        <a:spcAft>
                          <a:spcPts val="0"/>
                        </a:spcAft>
                      </a:pPr>
                      <a:r>
                        <a:rPr lang="ru-RU" sz="1600" dirty="0">
                          <a:solidFill>
                            <a:srgbClr val="000000"/>
                          </a:solidFill>
                          <a:effectLst/>
                          <a:latin typeface="Times New Roman" panose="02020603050405020304" pitchFamily="18" charset="0"/>
                          <a:ea typeface="Times New Roman"/>
                          <a:cs typeface="Times New Roman" panose="02020603050405020304" pitchFamily="18" charset="0"/>
                        </a:rPr>
                        <a:t>Предметы и курсы по выбору </a:t>
                      </a:r>
                      <a:endParaRPr lang="ru-RU" sz="1400" dirty="0">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600" dirty="0">
                          <a:solidFill>
                            <a:srgbClr val="000000"/>
                          </a:solidFill>
                          <a:effectLst/>
                          <a:latin typeface="Times New Roman" panose="02020603050405020304" pitchFamily="18" charset="0"/>
                          <a:ea typeface="Times New Roman"/>
                          <a:cs typeface="Times New Roman" panose="02020603050405020304" pitchFamily="18" charset="0"/>
                        </a:rPr>
                        <a:t>ФК </a:t>
                      </a:r>
                      <a:endParaRPr lang="ru-RU" sz="1400" dirty="0">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600" dirty="0">
                          <a:solidFill>
                            <a:srgbClr val="000000"/>
                          </a:solidFill>
                          <a:effectLst/>
                          <a:latin typeface="Times New Roman" panose="02020603050405020304" pitchFamily="18" charset="0"/>
                          <a:ea typeface="Times New Roman"/>
                          <a:cs typeface="Times New Roman" panose="02020603050405020304" pitchFamily="18" charset="0"/>
                        </a:rPr>
                        <a:t>70 </a:t>
                      </a:r>
                      <a:endParaRPr lang="ru-RU" sz="1400" dirty="0">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73653">
                <a:tc gridSpan="2">
                  <a:txBody>
                    <a:bodyPr/>
                    <a:lstStyle/>
                    <a:p>
                      <a:pPr algn="r">
                        <a:spcAft>
                          <a:spcPts val="0"/>
                        </a:spcAft>
                      </a:pPr>
                      <a:r>
                        <a:rPr lang="ru-RU" sz="1600" b="1" dirty="0">
                          <a:solidFill>
                            <a:schemeClr val="tx1"/>
                          </a:solidFill>
                          <a:effectLst/>
                          <a:latin typeface="Times New Roman" panose="02020603050405020304" pitchFamily="18" charset="0"/>
                          <a:cs typeface="Times New Roman" panose="02020603050405020304" pitchFamily="18" charset="0"/>
                        </a:rPr>
                        <a:t>ИТОГО </a:t>
                      </a:r>
                      <a:endParaRPr lang="ru-RU" sz="1600" b="1" dirty="0">
                        <a:solidFill>
                          <a:schemeClr val="tx1"/>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ru-RU"/>
                    </a:p>
                  </a:txBody>
                  <a:tcPr/>
                </a:tc>
                <a:tc gridSpan="2">
                  <a:txBody>
                    <a:bodyPr/>
                    <a:lstStyle/>
                    <a:p>
                      <a:pPr>
                        <a:spcAft>
                          <a:spcPts val="0"/>
                        </a:spcAft>
                      </a:pPr>
                      <a:r>
                        <a:rPr lang="ru-RU" sz="1600" b="1" dirty="0">
                          <a:solidFill>
                            <a:schemeClr val="tx1"/>
                          </a:solidFill>
                          <a:effectLst/>
                          <a:latin typeface="Times New Roman" panose="02020603050405020304" pitchFamily="18" charset="0"/>
                          <a:cs typeface="Times New Roman" panose="02020603050405020304" pitchFamily="18" charset="0"/>
                        </a:rPr>
                        <a:t>2590</a:t>
                      </a:r>
                      <a:endParaRPr lang="ru-RU" sz="1600" b="1" dirty="0">
                        <a:solidFill>
                          <a:schemeClr val="tx1"/>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ru-RU"/>
                    </a:p>
                  </a:txBody>
                  <a:tcPr/>
                </a:tc>
              </a:tr>
            </a:tbl>
          </a:graphicData>
        </a:graphic>
      </p:graphicFrame>
    </p:spTree>
    <p:extLst>
      <p:ext uri="{BB962C8B-B14F-4D97-AF65-F5344CB8AC3E}">
        <p14:creationId xmlns:p14="http://schemas.microsoft.com/office/powerpoint/2010/main" val="120780466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Лиля\Pictures\Логотип НТФ ИРО.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504" y="116632"/>
            <a:ext cx="714375" cy="742950"/>
          </a:xfrm>
          <a:prstGeom prst="rect">
            <a:avLst/>
          </a:prstGeom>
          <a:noFill/>
          <a:extLst>
            <a:ext uri="{909E8E84-426E-40DD-AFC4-6F175D3DCCD1}">
              <a14:hiddenFill xmlns:a14="http://schemas.microsoft.com/office/drawing/2010/main">
                <a:solidFill>
                  <a:srgbClr val="FFFFFF"/>
                </a:solidFill>
              </a14:hiddenFill>
            </a:ext>
          </a:extLst>
        </p:spPr>
      </p:pic>
      <p:sp>
        <p:nvSpPr>
          <p:cNvPr id="3" name="Прямоугольник 2"/>
          <p:cNvSpPr/>
          <p:nvPr/>
        </p:nvSpPr>
        <p:spPr>
          <a:xfrm>
            <a:off x="1021774" y="257274"/>
            <a:ext cx="7015254" cy="584775"/>
          </a:xfrm>
          <a:prstGeom prst="rect">
            <a:avLst/>
          </a:prstGeom>
        </p:spPr>
        <p:txBody>
          <a:bodyPr wrap="none">
            <a:spAutoFit/>
          </a:bodyPr>
          <a:lstStyle/>
          <a:p>
            <a:r>
              <a:rPr lang="ru-RU" sz="3200" b="1" dirty="0" smtClean="0">
                <a:solidFill>
                  <a:srgbClr val="C00000"/>
                </a:solidFill>
                <a:latin typeface="Times New Roman" panose="02020603050405020304" pitchFamily="18" charset="0"/>
                <a:cs typeface="Times New Roman" panose="02020603050405020304" pitchFamily="18" charset="0"/>
              </a:rPr>
              <a:t>Социально-экономический профиль</a:t>
            </a:r>
            <a:endParaRPr lang="ru-RU" sz="3200" dirty="0">
              <a:solidFill>
                <a:srgbClr val="C00000"/>
              </a:solidFill>
              <a:latin typeface="Times New Roman" panose="02020603050405020304" pitchFamily="18" charset="0"/>
              <a:cs typeface="Times New Roman" panose="02020603050405020304" pitchFamily="18" charset="0"/>
            </a:endParaRPr>
          </a:p>
        </p:txBody>
      </p:sp>
      <p:sp>
        <p:nvSpPr>
          <p:cNvPr id="4" name="Прямоугольник 3"/>
          <p:cNvSpPr/>
          <p:nvPr/>
        </p:nvSpPr>
        <p:spPr>
          <a:xfrm>
            <a:off x="424945" y="1400513"/>
            <a:ext cx="8208912" cy="1938992"/>
          </a:xfrm>
          <a:prstGeom prst="rect">
            <a:avLst/>
          </a:prstGeom>
        </p:spPr>
        <p:txBody>
          <a:bodyPr wrap="square">
            <a:spAutoFit/>
          </a:bodyPr>
          <a:lstStyle/>
          <a:p>
            <a:pPr indent="450850" algn="just"/>
            <a:r>
              <a:rPr lang="ru-RU" sz="2000" b="1" dirty="0" err="1" smtClean="0">
                <a:solidFill>
                  <a:srgbClr val="C00000"/>
                </a:solidFill>
                <a:latin typeface="Times New Roman" panose="02020603050405020304" pitchFamily="18" charset="0"/>
                <a:cs typeface="Times New Roman" panose="02020603050405020304" pitchFamily="18" charset="0"/>
              </a:rPr>
              <a:t>СэП</a:t>
            </a:r>
            <a:r>
              <a:rPr lang="ru-RU" sz="2000" dirty="0" smtClean="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ориентирует на профессии, связанные с </a:t>
            </a:r>
            <a:r>
              <a:rPr lang="ru-RU" sz="2000" dirty="0">
                <a:solidFill>
                  <a:srgbClr val="002060"/>
                </a:solidFill>
                <a:latin typeface="Times New Roman" panose="02020603050405020304" pitchFamily="18" charset="0"/>
                <a:cs typeface="Times New Roman" panose="02020603050405020304" pitchFamily="18" charset="0"/>
              </a:rPr>
              <a:t>социальной сферой</a:t>
            </a:r>
            <a:r>
              <a:rPr lang="ru-RU" sz="2000" dirty="0">
                <a:latin typeface="Times New Roman" panose="02020603050405020304" pitchFamily="18" charset="0"/>
                <a:cs typeface="Times New Roman" panose="02020603050405020304" pitchFamily="18" charset="0"/>
              </a:rPr>
              <a:t>, </a:t>
            </a:r>
            <a:r>
              <a:rPr lang="ru-RU" sz="2000" dirty="0">
                <a:solidFill>
                  <a:srgbClr val="002060"/>
                </a:solidFill>
                <a:latin typeface="Times New Roman" panose="02020603050405020304" pitchFamily="18" charset="0"/>
                <a:cs typeface="Times New Roman" panose="02020603050405020304" pitchFamily="18" charset="0"/>
              </a:rPr>
              <a:t>финансами и экономикой</a:t>
            </a:r>
            <a:r>
              <a:rPr lang="ru-RU" sz="2000" dirty="0">
                <a:latin typeface="Times New Roman" panose="02020603050405020304" pitchFamily="18" charset="0"/>
                <a:cs typeface="Times New Roman" panose="02020603050405020304" pitchFamily="18" charset="0"/>
              </a:rPr>
              <a:t>, с </a:t>
            </a:r>
            <a:r>
              <a:rPr lang="ru-RU" sz="2000" dirty="0">
                <a:solidFill>
                  <a:srgbClr val="002060"/>
                </a:solidFill>
                <a:latin typeface="Times New Roman" panose="02020603050405020304" pitchFamily="18" charset="0"/>
                <a:cs typeface="Times New Roman" panose="02020603050405020304" pitchFamily="18" charset="0"/>
              </a:rPr>
              <a:t>обработкой информации</a:t>
            </a:r>
            <a:r>
              <a:rPr lang="ru-RU" sz="2000" dirty="0">
                <a:latin typeface="Times New Roman" panose="02020603050405020304" pitchFamily="18" charset="0"/>
                <a:cs typeface="Times New Roman" panose="02020603050405020304" pitchFamily="18" charset="0"/>
              </a:rPr>
              <a:t>, в таких сферах деятельности как </a:t>
            </a:r>
            <a:r>
              <a:rPr lang="ru-RU" sz="2000" dirty="0">
                <a:solidFill>
                  <a:srgbClr val="002060"/>
                </a:solidFill>
                <a:latin typeface="Times New Roman" panose="02020603050405020304" pitchFamily="18" charset="0"/>
                <a:cs typeface="Times New Roman" panose="02020603050405020304" pitchFamily="18" charset="0"/>
              </a:rPr>
              <a:t>управление</a:t>
            </a:r>
            <a:r>
              <a:rPr lang="ru-RU" sz="2000" dirty="0">
                <a:latin typeface="Times New Roman" panose="02020603050405020304" pitchFamily="18" charset="0"/>
                <a:cs typeface="Times New Roman" panose="02020603050405020304" pitchFamily="18" charset="0"/>
              </a:rPr>
              <a:t>, </a:t>
            </a:r>
            <a:r>
              <a:rPr lang="ru-RU" sz="2000" dirty="0">
                <a:solidFill>
                  <a:srgbClr val="002060"/>
                </a:solidFill>
                <a:latin typeface="Times New Roman" panose="02020603050405020304" pitchFamily="18" charset="0"/>
                <a:cs typeface="Times New Roman" panose="02020603050405020304" pitchFamily="18" charset="0"/>
              </a:rPr>
              <a:t>предпринимательство</a:t>
            </a:r>
            <a:r>
              <a:rPr lang="ru-RU" sz="2000" dirty="0">
                <a:latin typeface="Times New Roman" panose="02020603050405020304" pitchFamily="18" charset="0"/>
                <a:cs typeface="Times New Roman" panose="02020603050405020304" pitchFamily="18" charset="0"/>
              </a:rPr>
              <a:t>, </a:t>
            </a:r>
            <a:r>
              <a:rPr lang="ru-RU" sz="2000" dirty="0">
                <a:solidFill>
                  <a:srgbClr val="002060"/>
                </a:solidFill>
                <a:latin typeface="Times New Roman" panose="02020603050405020304" pitchFamily="18" charset="0"/>
                <a:cs typeface="Times New Roman" panose="02020603050405020304" pitchFamily="18" charset="0"/>
              </a:rPr>
              <a:t>работа с финансами </a:t>
            </a:r>
            <a:r>
              <a:rPr lang="ru-RU" sz="2000" dirty="0">
                <a:latin typeface="Times New Roman" panose="02020603050405020304" pitchFamily="18" charset="0"/>
                <a:cs typeface="Times New Roman" panose="02020603050405020304" pitchFamily="18" charset="0"/>
              </a:rPr>
              <a:t>и др. В данном профиле следует выбирать предметы для изучения на углубленном уровне преимущественно из предметных областей Математика и информатика, Общественные науки </a:t>
            </a:r>
            <a:r>
              <a:rPr lang="ru-RU" sz="2000" dirty="0" smtClean="0">
                <a:latin typeface="Times New Roman" panose="02020603050405020304" pitchFamily="18" charset="0"/>
                <a:cs typeface="Times New Roman" panose="02020603050405020304" pitchFamily="18" charset="0"/>
              </a:rPr>
              <a:t>.</a:t>
            </a:r>
            <a:endParaRPr lang="ru-RU" sz="2000" dirty="0">
              <a:latin typeface="Times New Roman" panose="02020603050405020304" pitchFamily="18" charset="0"/>
              <a:cs typeface="Times New Roman" panose="02020603050405020304" pitchFamily="18" charset="0"/>
            </a:endParaRPr>
          </a:p>
        </p:txBody>
      </p:sp>
      <p:pic>
        <p:nvPicPr>
          <p:cNvPr id="7170" name="Picture 2" descr="http://www.infosib.com.ru/user_files/new%20jpg/724022201_7.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68666" y="3933056"/>
            <a:ext cx="4156348" cy="2558305"/>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629411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Лиля\Pictures\Логотип НТФ ИРО.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504" y="116632"/>
            <a:ext cx="714375" cy="742950"/>
          </a:xfrm>
          <a:prstGeom prst="rect">
            <a:avLst/>
          </a:prstGeom>
          <a:noFill/>
          <a:extLst>
            <a:ext uri="{909E8E84-426E-40DD-AFC4-6F175D3DCCD1}">
              <a14:hiddenFill xmlns:a14="http://schemas.microsoft.com/office/drawing/2010/main">
                <a:solidFill>
                  <a:srgbClr val="FFFFFF"/>
                </a:solidFill>
              </a14:hiddenFill>
            </a:ext>
          </a:extLst>
        </p:spPr>
      </p:pic>
      <p:sp>
        <p:nvSpPr>
          <p:cNvPr id="5" name="Прямоугольник 4"/>
          <p:cNvSpPr/>
          <p:nvPr/>
        </p:nvSpPr>
        <p:spPr>
          <a:xfrm>
            <a:off x="1331640" y="147214"/>
            <a:ext cx="7344816" cy="1477328"/>
          </a:xfrm>
          <a:prstGeom prst="rect">
            <a:avLst/>
          </a:prstGeom>
        </p:spPr>
        <p:txBody>
          <a:bodyPr wrap="square">
            <a:spAutoFit/>
          </a:bodyPr>
          <a:lstStyle/>
          <a:p>
            <a:pPr algn="ctr"/>
            <a:r>
              <a:rPr lang="ru-RU" b="1" dirty="0">
                <a:latin typeface="Times New Roman" panose="02020603050405020304" pitchFamily="18" charset="0"/>
                <a:cs typeface="Times New Roman" panose="02020603050405020304" pitchFamily="18" charset="0"/>
              </a:rPr>
              <a:t>Приказ Министерства образования и науки Российской Федерации (Минобрнауки России) от 17 мая 2012 г. N 413 г. Москва "Об утверждении федерального государственного образовательного стандарта среднего (полного) общего образования"</a:t>
            </a:r>
          </a:p>
          <a:p>
            <a:pPr algn="ctr"/>
            <a:endParaRPr lang="ru-RU" dirty="0">
              <a:latin typeface="Times New Roman" panose="02020603050405020304" pitchFamily="18" charset="0"/>
              <a:cs typeface="Times New Roman" panose="02020603050405020304" pitchFamily="18" charset="0"/>
            </a:endParaRPr>
          </a:p>
        </p:txBody>
      </p:sp>
      <p:sp>
        <p:nvSpPr>
          <p:cNvPr id="6" name="Прямоугольник 5"/>
          <p:cNvSpPr/>
          <p:nvPr/>
        </p:nvSpPr>
        <p:spPr>
          <a:xfrm>
            <a:off x="251521" y="2055428"/>
            <a:ext cx="8530094" cy="1200329"/>
          </a:xfrm>
          <a:prstGeom prst="rect">
            <a:avLst/>
          </a:prstGeom>
        </p:spPr>
        <p:txBody>
          <a:bodyPr wrap="square">
            <a:spAutoFit/>
          </a:bodyPr>
          <a:lstStyle/>
          <a:p>
            <a:r>
              <a:rPr lang="ru-RU" i="1" dirty="0">
                <a:solidFill>
                  <a:srgbClr val="002060"/>
                </a:solidFill>
                <a:latin typeface="Times New Roman" panose="02020603050405020304" pitchFamily="18" charset="0"/>
                <a:cs typeface="Times New Roman" panose="02020603050405020304" pitchFamily="18" charset="0"/>
              </a:rPr>
              <a:t>18.3.1. Учебный план среднего (полного) общего образования (далее - учебный план) является одним из основных механизмов, обеспечивающих достижение обучающимися результатов освоения основной образовательной программы в соответствии с требованиями Стандарта.</a:t>
            </a:r>
          </a:p>
        </p:txBody>
      </p:sp>
      <p:sp>
        <p:nvSpPr>
          <p:cNvPr id="7" name="Прямоугольник 6"/>
          <p:cNvSpPr/>
          <p:nvPr/>
        </p:nvSpPr>
        <p:spPr>
          <a:xfrm>
            <a:off x="251521" y="3573016"/>
            <a:ext cx="8638106" cy="1754326"/>
          </a:xfrm>
          <a:prstGeom prst="rect">
            <a:avLst/>
          </a:prstGeom>
        </p:spPr>
        <p:txBody>
          <a:bodyPr wrap="square">
            <a:spAutoFit/>
          </a:bodyPr>
          <a:lstStyle/>
          <a:p>
            <a:pPr indent="273050">
              <a:buFont typeface="Wingdings" panose="05000000000000000000" pitchFamily="2" charset="2"/>
              <a:buChar char="q"/>
            </a:pPr>
            <a:r>
              <a:rPr lang="ru-RU" dirty="0">
                <a:latin typeface="Times New Roman" panose="02020603050405020304" pitchFamily="18" charset="0"/>
                <a:cs typeface="Times New Roman" panose="02020603050405020304" pitchFamily="18" charset="0"/>
              </a:rPr>
              <a:t>Основная образовательная программа может включать как один, так и несколько учебных планов, в том числе учебные планы различных профилей обучения</a:t>
            </a:r>
            <a:r>
              <a:rPr lang="ru-RU" dirty="0" smtClean="0">
                <a:latin typeface="Times New Roman" panose="02020603050405020304" pitchFamily="18" charset="0"/>
                <a:cs typeface="Times New Roman" panose="02020603050405020304" pitchFamily="18" charset="0"/>
              </a:rPr>
              <a:t>.</a:t>
            </a:r>
          </a:p>
          <a:p>
            <a:pPr indent="273050">
              <a:buFont typeface="Wingdings" panose="05000000000000000000" pitchFamily="2" charset="2"/>
              <a:buChar char="q"/>
            </a:pPr>
            <a:endParaRPr lang="ru-RU" dirty="0">
              <a:latin typeface="Times New Roman" panose="02020603050405020304" pitchFamily="18" charset="0"/>
              <a:cs typeface="Times New Roman" panose="02020603050405020304" pitchFamily="18" charset="0"/>
            </a:endParaRPr>
          </a:p>
          <a:p>
            <a:pPr indent="273050">
              <a:buFont typeface="Wingdings" panose="05000000000000000000" pitchFamily="2" charset="2"/>
              <a:buChar char="q"/>
            </a:pPr>
            <a:r>
              <a:rPr lang="ru-RU" dirty="0">
                <a:latin typeface="Times New Roman" panose="02020603050405020304" pitchFamily="18" charset="0"/>
                <a:cs typeface="Times New Roman" panose="02020603050405020304" pitchFamily="18" charset="0"/>
              </a:rPr>
              <a:t>В случаях, предусмотренных законодательством Российской Федерации в области </a:t>
            </a:r>
            <a:r>
              <a:rPr lang="ru-RU" dirty="0" smtClean="0">
                <a:latin typeface="Times New Roman" panose="02020603050405020304" pitchFamily="18" charset="0"/>
                <a:cs typeface="Times New Roman" panose="02020603050405020304" pitchFamily="18" charset="0"/>
              </a:rPr>
              <a:t>образования </a:t>
            </a:r>
            <a:r>
              <a:rPr lang="ru-RU" dirty="0">
                <a:latin typeface="Times New Roman" panose="02020603050405020304" pitchFamily="18" charset="0"/>
                <a:cs typeface="Times New Roman" panose="02020603050405020304" pitchFamily="18" charset="0"/>
              </a:rPr>
              <a:t>учебный план обеспечивает возможность изучения родного (нерусского) языка.</a:t>
            </a:r>
          </a:p>
        </p:txBody>
      </p:sp>
    </p:spTree>
    <p:extLst>
      <p:ext uri="{BB962C8B-B14F-4D97-AF65-F5344CB8AC3E}">
        <p14:creationId xmlns:p14="http://schemas.microsoft.com/office/powerpoint/2010/main" val="341776183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Лиля\Pictures\Логотип НТФ ИРО.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504" y="116632"/>
            <a:ext cx="714375" cy="742950"/>
          </a:xfrm>
          <a:prstGeom prst="rect">
            <a:avLst/>
          </a:prstGeom>
          <a:noFill/>
          <a:extLst>
            <a:ext uri="{909E8E84-426E-40DD-AFC4-6F175D3DCCD1}">
              <a14:hiddenFill xmlns:a14="http://schemas.microsoft.com/office/drawing/2010/main">
                <a:solidFill>
                  <a:srgbClr val="FFFFFF"/>
                </a:solidFill>
              </a14:hiddenFill>
            </a:ext>
          </a:extLst>
        </p:spPr>
      </p:pic>
      <p:sp>
        <p:nvSpPr>
          <p:cNvPr id="3" name="Прямоугольник 2"/>
          <p:cNvSpPr/>
          <p:nvPr/>
        </p:nvSpPr>
        <p:spPr>
          <a:xfrm>
            <a:off x="821879" y="141894"/>
            <a:ext cx="8172400" cy="830997"/>
          </a:xfrm>
          <a:prstGeom prst="rect">
            <a:avLst/>
          </a:prstGeom>
        </p:spPr>
        <p:txBody>
          <a:bodyPr wrap="square">
            <a:spAutoFit/>
          </a:bodyPr>
          <a:lstStyle/>
          <a:p>
            <a:pPr algn="ctr"/>
            <a:r>
              <a:rPr lang="ru-RU" sz="2400" b="1" dirty="0">
                <a:solidFill>
                  <a:srgbClr val="C00000"/>
                </a:solidFill>
                <a:latin typeface="Times New Roman" panose="02020603050405020304" pitchFamily="18" charset="0"/>
                <a:cs typeface="Times New Roman" panose="02020603050405020304" pitchFamily="18" charset="0"/>
              </a:rPr>
              <a:t>Пример учебного плана </a:t>
            </a:r>
            <a:r>
              <a:rPr lang="ru-RU" sz="2400" b="1" dirty="0" smtClean="0">
                <a:solidFill>
                  <a:srgbClr val="C00000"/>
                </a:solidFill>
                <a:latin typeface="Times New Roman" panose="02020603050405020304" pitchFamily="18" charset="0"/>
                <a:cs typeface="Times New Roman" panose="02020603050405020304" pitchFamily="18" charset="0"/>
              </a:rPr>
              <a:t>социально-экономического </a:t>
            </a:r>
            <a:r>
              <a:rPr lang="ru-RU" sz="2400" b="1" dirty="0">
                <a:solidFill>
                  <a:srgbClr val="C00000"/>
                </a:solidFill>
                <a:latin typeface="Times New Roman" panose="02020603050405020304" pitchFamily="18" charset="0"/>
                <a:cs typeface="Times New Roman" panose="02020603050405020304" pitchFamily="18" charset="0"/>
              </a:rPr>
              <a:t>профиля </a:t>
            </a:r>
            <a:endParaRPr lang="ru-RU" sz="2400" dirty="0">
              <a:solidFill>
                <a:srgbClr val="C00000"/>
              </a:solidFill>
              <a:latin typeface="Times New Roman" panose="02020603050405020304" pitchFamily="18" charset="0"/>
              <a:cs typeface="Times New Roman" panose="02020603050405020304" pitchFamily="18" charset="0"/>
            </a:endParaRPr>
          </a:p>
        </p:txBody>
      </p:sp>
      <p:graphicFrame>
        <p:nvGraphicFramePr>
          <p:cNvPr id="5" name="Таблица 4"/>
          <p:cNvGraphicFramePr>
            <a:graphicFrameLocks noGrp="1"/>
          </p:cNvGraphicFramePr>
          <p:nvPr>
            <p:extLst>
              <p:ext uri="{D42A27DB-BD31-4B8C-83A1-F6EECF244321}">
                <p14:modId xmlns:p14="http://schemas.microsoft.com/office/powerpoint/2010/main" val="1585810371"/>
              </p:ext>
            </p:extLst>
          </p:nvPr>
        </p:nvGraphicFramePr>
        <p:xfrm>
          <a:off x="227352" y="1268760"/>
          <a:ext cx="8742758" cy="4786466"/>
        </p:xfrm>
        <a:graphic>
          <a:graphicData uri="http://schemas.openxmlformats.org/drawingml/2006/table">
            <a:tbl>
              <a:tblPr firstRow="1" firstCol="1" bandRow="1">
                <a:tableStyleId>{F5AB1C69-6EDB-4FF4-983F-18BD219EF322}</a:tableStyleId>
              </a:tblPr>
              <a:tblGrid>
                <a:gridCol w="2520280"/>
                <a:gridCol w="4248472"/>
                <a:gridCol w="1008112"/>
                <a:gridCol w="965894"/>
              </a:tblGrid>
              <a:tr h="580420">
                <a:tc>
                  <a:txBody>
                    <a:bodyPr/>
                    <a:lstStyle/>
                    <a:p>
                      <a:pPr algn="ctr">
                        <a:spcAft>
                          <a:spcPts val="0"/>
                        </a:spcAft>
                      </a:pPr>
                      <a:r>
                        <a:rPr lang="ru-RU" sz="1600" dirty="0">
                          <a:effectLst/>
                          <a:latin typeface="Times New Roman" panose="02020603050405020304" pitchFamily="18" charset="0"/>
                          <a:cs typeface="Times New Roman" panose="02020603050405020304" pitchFamily="18" charset="0"/>
                        </a:rPr>
                        <a:t>Предметная область </a:t>
                      </a:r>
                      <a:endParaRPr lang="ru-RU" sz="1600" dirty="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pPr algn="ctr">
                        <a:spcAft>
                          <a:spcPts val="0"/>
                        </a:spcAft>
                      </a:pPr>
                      <a:r>
                        <a:rPr lang="ru-RU" sz="1600" dirty="0">
                          <a:effectLst/>
                          <a:latin typeface="Times New Roman" panose="02020603050405020304" pitchFamily="18" charset="0"/>
                          <a:cs typeface="Times New Roman" panose="02020603050405020304" pitchFamily="18" charset="0"/>
                        </a:rPr>
                        <a:t>Учебный предмет </a:t>
                      </a:r>
                      <a:endParaRPr lang="ru-RU" sz="1600" dirty="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pPr algn="ctr">
                        <a:spcAft>
                          <a:spcPts val="0"/>
                        </a:spcAft>
                      </a:pPr>
                      <a:r>
                        <a:rPr lang="ru-RU" sz="1600" dirty="0">
                          <a:effectLst/>
                          <a:latin typeface="Times New Roman" panose="02020603050405020304" pitchFamily="18" charset="0"/>
                          <a:cs typeface="Times New Roman" panose="02020603050405020304" pitchFamily="18" charset="0"/>
                        </a:rPr>
                        <a:t>Уровень </a:t>
                      </a:r>
                      <a:endParaRPr lang="ru-RU" sz="1600" dirty="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pPr algn="ctr">
                        <a:spcAft>
                          <a:spcPts val="0"/>
                        </a:spcAft>
                      </a:pPr>
                      <a:r>
                        <a:rPr lang="ru-RU" sz="1600" dirty="0" smtClean="0">
                          <a:effectLst/>
                          <a:latin typeface="Times New Roman" panose="02020603050405020304" pitchFamily="18" charset="0"/>
                          <a:cs typeface="Times New Roman" panose="02020603050405020304" pitchFamily="18" charset="0"/>
                        </a:rPr>
                        <a:t>Кол-во </a:t>
                      </a:r>
                      <a:r>
                        <a:rPr lang="ru-RU" sz="1600" dirty="0">
                          <a:effectLst/>
                          <a:latin typeface="Times New Roman" panose="02020603050405020304" pitchFamily="18" charset="0"/>
                          <a:cs typeface="Times New Roman" panose="02020603050405020304" pitchFamily="18" charset="0"/>
                        </a:rPr>
                        <a:t>часов </a:t>
                      </a:r>
                      <a:endParaRPr lang="ru-RU" sz="1600" dirty="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r>
              <a:tr h="225719">
                <a:tc>
                  <a:txBody>
                    <a:bodyPr/>
                    <a:lstStyle/>
                    <a:p>
                      <a:pPr>
                        <a:spcAft>
                          <a:spcPts val="0"/>
                        </a:spcAft>
                      </a:pPr>
                      <a:r>
                        <a:rPr lang="ru-RU" sz="1800" dirty="0">
                          <a:solidFill>
                            <a:srgbClr val="000000"/>
                          </a:solidFill>
                          <a:effectLst/>
                          <a:latin typeface="Times New Roman" panose="02020603050405020304" pitchFamily="18" charset="0"/>
                          <a:ea typeface="Times New Roman"/>
                          <a:cs typeface="Times New Roman" panose="02020603050405020304" pitchFamily="18" charset="0"/>
                        </a:rPr>
                        <a:t>Филология </a:t>
                      </a:r>
                      <a:endParaRPr lang="ru-RU" sz="1600" dirty="0">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ru-RU" sz="1800">
                          <a:solidFill>
                            <a:srgbClr val="000000"/>
                          </a:solidFill>
                          <a:effectLst/>
                          <a:latin typeface="Times New Roman" panose="02020603050405020304" pitchFamily="18" charset="0"/>
                          <a:ea typeface="Times New Roman"/>
                          <a:cs typeface="Times New Roman" panose="02020603050405020304" pitchFamily="18" charset="0"/>
                        </a:rPr>
                        <a:t>Русский язык и литература </a:t>
                      </a:r>
                      <a:endParaRPr lang="ru-RU" sz="1600">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800" b="1" dirty="0">
                          <a:solidFill>
                            <a:srgbClr val="000000"/>
                          </a:solidFill>
                          <a:effectLst/>
                          <a:latin typeface="Times New Roman" panose="02020603050405020304" pitchFamily="18" charset="0"/>
                          <a:ea typeface="Times New Roman"/>
                          <a:cs typeface="Times New Roman" panose="02020603050405020304" pitchFamily="18" charset="0"/>
                        </a:rPr>
                        <a:t>Б </a:t>
                      </a:r>
                      <a:endParaRPr lang="ru-RU" sz="1600" b="1" dirty="0">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800" b="1">
                          <a:solidFill>
                            <a:srgbClr val="000000"/>
                          </a:solidFill>
                          <a:effectLst/>
                          <a:latin typeface="Times New Roman" panose="02020603050405020304" pitchFamily="18" charset="0"/>
                          <a:ea typeface="Times New Roman"/>
                          <a:cs typeface="Times New Roman" panose="02020603050405020304" pitchFamily="18" charset="0"/>
                        </a:rPr>
                        <a:t>280 </a:t>
                      </a:r>
                      <a:endParaRPr lang="ru-RU" sz="1600" b="1">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93531">
                <a:tc rowSpan="2">
                  <a:txBody>
                    <a:bodyPr/>
                    <a:lstStyle/>
                    <a:p>
                      <a:pPr>
                        <a:spcAft>
                          <a:spcPts val="0"/>
                        </a:spcAft>
                      </a:pPr>
                      <a:r>
                        <a:rPr lang="ru-RU" sz="1800" dirty="0">
                          <a:solidFill>
                            <a:srgbClr val="000000"/>
                          </a:solidFill>
                          <a:effectLst/>
                          <a:latin typeface="Times New Roman" panose="02020603050405020304" pitchFamily="18" charset="0"/>
                          <a:ea typeface="Times New Roman"/>
                          <a:cs typeface="Times New Roman" panose="02020603050405020304" pitchFamily="18" charset="0"/>
                        </a:rPr>
                        <a:t>Математика и информатика </a:t>
                      </a:r>
                      <a:endParaRPr lang="ru-RU" sz="1600" dirty="0">
                        <a:solidFill>
                          <a:srgbClr val="000000"/>
                        </a:solidFill>
                        <a:effectLst/>
                        <a:latin typeface="Times New Roman" panose="02020603050405020304" pitchFamily="18" charset="0"/>
                        <a:ea typeface="Calibri"/>
                        <a:cs typeface="Times New Roman" panose="02020603050405020304" pitchFamily="18" charset="0"/>
                      </a:endParaRPr>
                    </a:p>
                    <a:p>
                      <a:pPr>
                        <a:spcAft>
                          <a:spcPts val="0"/>
                        </a:spcAft>
                      </a:pPr>
                      <a:r>
                        <a:rPr lang="ru-RU" sz="1800" dirty="0">
                          <a:solidFill>
                            <a:srgbClr val="000000"/>
                          </a:solidFill>
                          <a:effectLst/>
                          <a:latin typeface="Times New Roman" panose="02020603050405020304" pitchFamily="18" charset="0"/>
                          <a:ea typeface="Times New Roman"/>
                          <a:cs typeface="Times New Roman" panose="02020603050405020304" pitchFamily="18" charset="0"/>
                        </a:rPr>
                        <a:t> </a:t>
                      </a:r>
                      <a:endParaRPr lang="ru-RU" sz="1600" dirty="0">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ru-RU" sz="1800">
                          <a:solidFill>
                            <a:srgbClr val="000000"/>
                          </a:solidFill>
                          <a:effectLst/>
                          <a:latin typeface="Times New Roman" panose="02020603050405020304" pitchFamily="18" charset="0"/>
                          <a:ea typeface="Times New Roman"/>
                          <a:cs typeface="Times New Roman" panose="02020603050405020304" pitchFamily="18" charset="0"/>
                        </a:rPr>
                        <a:t>Математика: алгебра и начала математического анализа, геометрия </a:t>
                      </a:r>
                      <a:endParaRPr lang="ru-RU" sz="1600">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800" b="1" dirty="0">
                          <a:solidFill>
                            <a:srgbClr val="000000"/>
                          </a:solidFill>
                          <a:effectLst/>
                          <a:latin typeface="Times New Roman" panose="02020603050405020304" pitchFamily="18" charset="0"/>
                          <a:ea typeface="Times New Roman"/>
                          <a:cs typeface="Times New Roman" panose="02020603050405020304" pitchFamily="18" charset="0"/>
                        </a:rPr>
                        <a:t>У </a:t>
                      </a:r>
                      <a:endParaRPr lang="ru-RU" sz="1600" b="1" dirty="0">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800" b="1">
                          <a:solidFill>
                            <a:srgbClr val="000000"/>
                          </a:solidFill>
                          <a:effectLst/>
                          <a:latin typeface="Times New Roman" panose="02020603050405020304" pitchFamily="18" charset="0"/>
                          <a:ea typeface="Times New Roman"/>
                          <a:cs typeface="Times New Roman" panose="02020603050405020304" pitchFamily="18" charset="0"/>
                        </a:rPr>
                        <a:t>420 </a:t>
                      </a:r>
                      <a:endParaRPr lang="ru-RU" sz="1600" b="1">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25719">
                <a:tc vMerge="1">
                  <a:txBody>
                    <a:bodyPr/>
                    <a:lstStyle/>
                    <a:p>
                      <a:pPr>
                        <a:spcAft>
                          <a:spcPts val="0"/>
                        </a:spcAft>
                      </a:pPr>
                      <a:endParaRPr lang="ru-RU" sz="1200" dirty="0">
                        <a:solidFill>
                          <a:srgbClr val="000000"/>
                        </a:solidFill>
                        <a:effectLst/>
                        <a:latin typeface="Times New Roman"/>
                        <a:ea typeface="Calibri"/>
                      </a:endParaRPr>
                    </a:p>
                  </a:txBody>
                  <a:tcPr marL="68580" marR="68580" marT="0" marB="0"/>
                </a:tc>
                <a:tc>
                  <a:txBody>
                    <a:bodyPr/>
                    <a:lstStyle/>
                    <a:p>
                      <a:pPr>
                        <a:spcAft>
                          <a:spcPts val="0"/>
                        </a:spcAft>
                      </a:pPr>
                      <a:r>
                        <a:rPr lang="ru-RU" sz="1800">
                          <a:solidFill>
                            <a:srgbClr val="000000"/>
                          </a:solidFill>
                          <a:effectLst/>
                          <a:latin typeface="Times New Roman" panose="02020603050405020304" pitchFamily="18" charset="0"/>
                          <a:ea typeface="Times New Roman"/>
                          <a:cs typeface="Times New Roman" panose="02020603050405020304" pitchFamily="18" charset="0"/>
                        </a:rPr>
                        <a:t>Информатика </a:t>
                      </a:r>
                      <a:endParaRPr lang="ru-RU" sz="1600">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800" b="1" dirty="0">
                          <a:solidFill>
                            <a:srgbClr val="000000"/>
                          </a:solidFill>
                          <a:effectLst/>
                          <a:latin typeface="Times New Roman" panose="02020603050405020304" pitchFamily="18" charset="0"/>
                          <a:ea typeface="Times New Roman"/>
                          <a:cs typeface="Times New Roman" panose="02020603050405020304" pitchFamily="18" charset="0"/>
                        </a:rPr>
                        <a:t>Б </a:t>
                      </a:r>
                      <a:endParaRPr lang="ru-RU" sz="1600" b="1" dirty="0">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800" b="1">
                          <a:solidFill>
                            <a:srgbClr val="000000"/>
                          </a:solidFill>
                          <a:effectLst/>
                          <a:latin typeface="Times New Roman" panose="02020603050405020304" pitchFamily="18" charset="0"/>
                          <a:ea typeface="Times New Roman"/>
                          <a:cs typeface="Times New Roman" panose="02020603050405020304" pitchFamily="18" charset="0"/>
                        </a:rPr>
                        <a:t>70 </a:t>
                      </a:r>
                      <a:endParaRPr lang="ru-RU" sz="1600" b="1">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25719">
                <a:tc>
                  <a:txBody>
                    <a:bodyPr/>
                    <a:lstStyle/>
                    <a:p>
                      <a:pPr>
                        <a:spcAft>
                          <a:spcPts val="0"/>
                        </a:spcAft>
                      </a:pPr>
                      <a:r>
                        <a:rPr lang="ru-RU" sz="1800">
                          <a:solidFill>
                            <a:srgbClr val="000000"/>
                          </a:solidFill>
                          <a:effectLst/>
                          <a:latin typeface="Times New Roman" panose="02020603050405020304" pitchFamily="18" charset="0"/>
                          <a:ea typeface="Times New Roman"/>
                          <a:cs typeface="Times New Roman" panose="02020603050405020304" pitchFamily="18" charset="0"/>
                        </a:rPr>
                        <a:t>Иностранные языки </a:t>
                      </a:r>
                      <a:endParaRPr lang="ru-RU" sz="1600">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ru-RU" sz="1800">
                          <a:solidFill>
                            <a:srgbClr val="000000"/>
                          </a:solidFill>
                          <a:effectLst/>
                          <a:latin typeface="Times New Roman" panose="02020603050405020304" pitchFamily="18" charset="0"/>
                          <a:ea typeface="Times New Roman"/>
                          <a:cs typeface="Times New Roman" panose="02020603050405020304" pitchFamily="18" charset="0"/>
                        </a:rPr>
                        <a:t>Иностранный язык </a:t>
                      </a:r>
                      <a:endParaRPr lang="ru-RU" sz="1600">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800" b="1" dirty="0">
                          <a:solidFill>
                            <a:srgbClr val="000000"/>
                          </a:solidFill>
                          <a:effectLst/>
                          <a:latin typeface="Times New Roman" panose="02020603050405020304" pitchFamily="18" charset="0"/>
                          <a:ea typeface="Times New Roman"/>
                          <a:cs typeface="Times New Roman" panose="02020603050405020304" pitchFamily="18" charset="0"/>
                        </a:rPr>
                        <a:t>Б </a:t>
                      </a:r>
                      <a:endParaRPr lang="ru-RU" sz="1600" b="1" dirty="0">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800" b="1">
                          <a:solidFill>
                            <a:srgbClr val="000000"/>
                          </a:solidFill>
                          <a:effectLst/>
                          <a:latin typeface="Times New Roman" panose="02020603050405020304" pitchFamily="18" charset="0"/>
                          <a:ea typeface="Times New Roman"/>
                          <a:cs typeface="Times New Roman" panose="02020603050405020304" pitchFamily="18" charset="0"/>
                        </a:rPr>
                        <a:t>210 </a:t>
                      </a:r>
                      <a:endParaRPr lang="ru-RU" sz="1600" b="1">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25719">
                <a:tc>
                  <a:txBody>
                    <a:bodyPr/>
                    <a:lstStyle/>
                    <a:p>
                      <a:pPr>
                        <a:spcAft>
                          <a:spcPts val="0"/>
                        </a:spcAft>
                      </a:pPr>
                      <a:r>
                        <a:rPr lang="ru-RU" sz="1800">
                          <a:solidFill>
                            <a:srgbClr val="000000"/>
                          </a:solidFill>
                          <a:effectLst/>
                          <a:latin typeface="Times New Roman" panose="02020603050405020304" pitchFamily="18" charset="0"/>
                          <a:ea typeface="Times New Roman"/>
                          <a:cs typeface="Times New Roman" panose="02020603050405020304" pitchFamily="18" charset="0"/>
                        </a:rPr>
                        <a:t>Естественные науки </a:t>
                      </a:r>
                      <a:endParaRPr lang="ru-RU" sz="1600">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ru-RU" sz="1800">
                          <a:solidFill>
                            <a:srgbClr val="000000"/>
                          </a:solidFill>
                          <a:effectLst/>
                          <a:latin typeface="Times New Roman" panose="02020603050405020304" pitchFamily="18" charset="0"/>
                          <a:ea typeface="Times New Roman"/>
                          <a:cs typeface="Times New Roman" panose="02020603050405020304" pitchFamily="18" charset="0"/>
                        </a:rPr>
                        <a:t>Естествознание </a:t>
                      </a:r>
                      <a:endParaRPr lang="ru-RU" sz="1600">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800" b="1" dirty="0">
                          <a:solidFill>
                            <a:srgbClr val="000000"/>
                          </a:solidFill>
                          <a:effectLst/>
                          <a:latin typeface="Times New Roman" panose="02020603050405020304" pitchFamily="18" charset="0"/>
                          <a:ea typeface="Times New Roman"/>
                          <a:cs typeface="Times New Roman" panose="02020603050405020304" pitchFamily="18" charset="0"/>
                        </a:rPr>
                        <a:t>Б </a:t>
                      </a:r>
                      <a:endParaRPr lang="ru-RU" sz="1600" b="1" dirty="0">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800" b="1">
                          <a:solidFill>
                            <a:srgbClr val="000000"/>
                          </a:solidFill>
                          <a:effectLst/>
                          <a:latin typeface="Times New Roman" panose="02020603050405020304" pitchFamily="18" charset="0"/>
                          <a:ea typeface="Times New Roman"/>
                          <a:cs typeface="Times New Roman" panose="02020603050405020304" pitchFamily="18" charset="0"/>
                        </a:rPr>
                        <a:t>210 </a:t>
                      </a:r>
                      <a:endParaRPr lang="ru-RU" sz="1600" b="1">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25719">
                <a:tc rowSpan="3">
                  <a:txBody>
                    <a:bodyPr/>
                    <a:lstStyle/>
                    <a:p>
                      <a:pPr>
                        <a:spcAft>
                          <a:spcPts val="0"/>
                        </a:spcAft>
                      </a:pPr>
                      <a:r>
                        <a:rPr lang="ru-RU" sz="1800" dirty="0">
                          <a:solidFill>
                            <a:srgbClr val="000000"/>
                          </a:solidFill>
                          <a:effectLst/>
                          <a:latin typeface="Times New Roman" panose="02020603050405020304" pitchFamily="18" charset="0"/>
                          <a:ea typeface="Times New Roman"/>
                          <a:cs typeface="Times New Roman" panose="02020603050405020304" pitchFamily="18" charset="0"/>
                        </a:rPr>
                        <a:t>Общественные науки </a:t>
                      </a:r>
                      <a:endParaRPr lang="ru-RU" sz="1600" dirty="0">
                        <a:solidFill>
                          <a:srgbClr val="000000"/>
                        </a:solidFill>
                        <a:effectLst/>
                        <a:latin typeface="Times New Roman" panose="02020603050405020304" pitchFamily="18" charset="0"/>
                        <a:ea typeface="Calibri"/>
                        <a:cs typeface="Times New Roman" panose="02020603050405020304" pitchFamily="18" charset="0"/>
                      </a:endParaRPr>
                    </a:p>
                    <a:p>
                      <a:pPr>
                        <a:spcAft>
                          <a:spcPts val="0"/>
                        </a:spcAft>
                      </a:pPr>
                      <a:r>
                        <a:rPr lang="ru-RU" sz="1800" dirty="0">
                          <a:solidFill>
                            <a:srgbClr val="000000"/>
                          </a:solidFill>
                          <a:effectLst/>
                          <a:latin typeface="Times New Roman" panose="02020603050405020304" pitchFamily="18" charset="0"/>
                          <a:ea typeface="Times New Roman"/>
                          <a:cs typeface="Times New Roman" panose="02020603050405020304" pitchFamily="18" charset="0"/>
                        </a:rPr>
                        <a:t> </a:t>
                      </a:r>
                      <a:endParaRPr lang="ru-RU" sz="1600" dirty="0">
                        <a:solidFill>
                          <a:srgbClr val="000000"/>
                        </a:solidFill>
                        <a:effectLst/>
                        <a:latin typeface="Times New Roman" panose="02020603050405020304" pitchFamily="18" charset="0"/>
                        <a:ea typeface="Calibri"/>
                        <a:cs typeface="Times New Roman" panose="02020603050405020304" pitchFamily="18" charset="0"/>
                      </a:endParaRPr>
                    </a:p>
                    <a:p>
                      <a:pPr>
                        <a:spcAft>
                          <a:spcPts val="0"/>
                        </a:spcAft>
                      </a:pPr>
                      <a:r>
                        <a:rPr lang="ru-RU" sz="1600" dirty="0">
                          <a:solidFill>
                            <a:srgbClr val="000000"/>
                          </a:solidFill>
                          <a:effectLst/>
                          <a:latin typeface="Times New Roman" panose="02020603050405020304" pitchFamily="18" charset="0"/>
                          <a:ea typeface="Times New Roman"/>
                          <a:cs typeface="Times New Roman" panose="02020603050405020304" pitchFamily="18" charset="0"/>
                        </a:rPr>
                        <a:t> </a:t>
                      </a:r>
                      <a:endParaRPr lang="ru-RU" sz="1600" dirty="0">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ru-RU" sz="1800">
                          <a:solidFill>
                            <a:srgbClr val="000000"/>
                          </a:solidFill>
                          <a:effectLst/>
                          <a:latin typeface="Times New Roman" panose="02020603050405020304" pitchFamily="18" charset="0"/>
                          <a:ea typeface="Times New Roman"/>
                          <a:cs typeface="Times New Roman" panose="02020603050405020304" pitchFamily="18" charset="0"/>
                        </a:rPr>
                        <a:t>География </a:t>
                      </a:r>
                      <a:endParaRPr lang="ru-RU" sz="1600">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800" b="1" dirty="0">
                          <a:solidFill>
                            <a:srgbClr val="000000"/>
                          </a:solidFill>
                          <a:effectLst/>
                          <a:latin typeface="Times New Roman" panose="02020603050405020304" pitchFamily="18" charset="0"/>
                          <a:ea typeface="Times New Roman"/>
                          <a:cs typeface="Times New Roman" panose="02020603050405020304" pitchFamily="18" charset="0"/>
                        </a:rPr>
                        <a:t>У </a:t>
                      </a:r>
                      <a:endParaRPr lang="ru-RU" sz="1600" b="1" dirty="0">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800" b="1">
                          <a:solidFill>
                            <a:srgbClr val="000000"/>
                          </a:solidFill>
                          <a:effectLst/>
                          <a:latin typeface="Times New Roman" panose="02020603050405020304" pitchFamily="18" charset="0"/>
                          <a:ea typeface="Times New Roman"/>
                          <a:cs typeface="Times New Roman" panose="02020603050405020304" pitchFamily="18" charset="0"/>
                        </a:rPr>
                        <a:t>210 </a:t>
                      </a:r>
                      <a:endParaRPr lang="ru-RU" sz="1600" b="1">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25719">
                <a:tc vMerge="1">
                  <a:txBody>
                    <a:bodyPr/>
                    <a:lstStyle/>
                    <a:p>
                      <a:pPr>
                        <a:spcAft>
                          <a:spcPts val="0"/>
                        </a:spcAft>
                      </a:pPr>
                      <a:endParaRPr lang="ru-RU" sz="1200" dirty="0">
                        <a:solidFill>
                          <a:srgbClr val="000000"/>
                        </a:solidFill>
                        <a:effectLst/>
                        <a:latin typeface="Times New Roman"/>
                        <a:ea typeface="Calibri"/>
                      </a:endParaRPr>
                    </a:p>
                  </a:txBody>
                  <a:tcPr marL="68580" marR="68580" marT="0" marB="0"/>
                </a:tc>
                <a:tc>
                  <a:txBody>
                    <a:bodyPr/>
                    <a:lstStyle/>
                    <a:p>
                      <a:pPr>
                        <a:spcAft>
                          <a:spcPts val="0"/>
                        </a:spcAft>
                      </a:pPr>
                      <a:r>
                        <a:rPr lang="ru-RU" sz="1800">
                          <a:solidFill>
                            <a:srgbClr val="000000"/>
                          </a:solidFill>
                          <a:effectLst/>
                          <a:latin typeface="Times New Roman" panose="02020603050405020304" pitchFamily="18" charset="0"/>
                          <a:ea typeface="Times New Roman"/>
                          <a:cs typeface="Times New Roman" panose="02020603050405020304" pitchFamily="18" charset="0"/>
                        </a:rPr>
                        <a:t>Экономика </a:t>
                      </a:r>
                      <a:endParaRPr lang="ru-RU" sz="1600">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800" b="1" dirty="0">
                          <a:solidFill>
                            <a:srgbClr val="000000"/>
                          </a:solidFill>
                          <a:effectLst/>
                          <a:latin typeface="Times New Roman" panose="02020603050405020304" pitchFamily="18" charset="0"/>
                          <a:ea typeface="Times New Roman"/>
                          <a:cs typeface="Times New Roman" panose="02020603050405020304" pitchFamily="18" charset="0"/>
                        </a:rPr>
                        <a:t>У </a:t>
                      </a:r>
                      <a:endParaRPr lang="ru-RU" sz="1600" b="1" dirty="0">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800" b="1">
                          <a:solidFill>
                            <a:srgbClr val="000000"/>
                          </a:solidFill>
                          <a:effectLst/>
                          <a:latin typeface="Times New Roman" panose="02020603050405020304" pitchFamily="18" charset="0"/>
                          <a:ea typeface="Times New Roman"/>
                          <a:cs typeface="Times New Roman" panose="02020603050405020304" pitchFamily="18" charset="0"/>
                        </a:rPr>
                        <a:t>140 </a:t>
                      </a:r>
                      <a:endParaRPr lang="ru-RU" sz="1600" b="1">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25719">
                <a:tc vMerge="1">
                  <a:txBody>
                    <a:bodyPr/>
                    <a:lstStyle/>
                    <a:p>
                      <a:pPr>
                        <a:spcAft>
                          <a:spcPts val="0"/>
                        </a:spcAft>
                      </a:pPr>
                      <a:endParaRPr lang="ru-RU" sz="1200" dirty="0">
                        <a:solidFill>
                          <a:srgbClr val="000000"/>
                        </a:solidFill>
                        <a:effectLst/>
                        <a:latin typeface="Times New Roman"/>
                        <a:ea typeface="Calibri"/>
                      </a:endParaRPr>
                    </a:p>
                  </a:txBody>
                  <a:tcPr marL="68580" marR="68580" marT="0" marB="0"/>
                </a:tc>
                <a:tc>
                  <a:txBody>
                    <a:bodyPr/>
                    <a:lstStyle/>
                    <a:p>
                      <a:pPr>
                        <a:spcAft>
                          <a:spcPts val="0"/>
                        </a:spcAft>
                      </a:pPr>
                      <a:r>
                        <a:rPr lang="ru-RU" sz="1800">
                          <a:solidFill>
                            <a:srgbClr val="000000"/>
                          </a:solidFill>
                          <a:effectLst/>
                          <a:latin typeface="Times New Roman" panose="02020603050405020304" pitchFamily="18" charset="0"/>
                          <a:ea typeface="Times New Roman"/>
                          <a:cs typeface="Times New Roman" panose="02020603050405020304" pitchFamily="18" charset="0"/>
                        </a:rPr>
                        <a:t>Россия в мире </a:t>
                      </a:r>
                      <a:endParaRPr lang="ru-RU" sz="1600">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800" b="1" dirty="0">
                          <a:solidFill>
                            <a:srgbClr val="000000"/>
                          </a:solidFill>
                          <a:effectLst/>
                          <a:latin typeface="Times New Roman" panose="02020603050405020304" pitchFamily="18" charset="0"/>
                          <a:ea typeface="Times New Roman"/>
                          <a:cs typeface="Times New Roman" panose="02020603050405020304" pitchFamily="18" charset="0"/>
                        </a:rPr>
                        <a:t>Б </a:t>
                      </a:r>
                      <a:endParaRPr lang="ru-RU" sz="1600" b="1" dirty="0">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800" b="1">
                          <a:solidFill>
                            <a:srgbClr val="000000"/>
                          </a:solidFill>
                          <a:effectLst/>
                          <a:latin typeface="Times New Roman" panose="02020603050405020304" pitchFamily="18" charset="0"/>
                          <a:ea typeface="Times New Roman"/>
                          <a:cs typeface="Times New Roman" panose="02020603050405020304" pitchFamily="18" charset="0"/>
                        </a:rPr>
                        <a:t>140 </a:t>
                      </a:r>
                      <a:endParaRPr lang="ru-RU" sz="1600" b="1">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87521">
                <a:tc rowSpan="4">
                  <a:txBody>
                    <a:bodyPr/>
                    <a:lstStyle/>
                    <a:p>
                      <a:pPr>
                        <a:spcAft>
                          <a:spcPts val="0"/>
                        </a:spcAft>
                      </a:pPr>
                      <a:r>
                        <a:rPr lang="ru-RU" sz="1800" dirty="0">
                          <a:solidFill>
                            <a:srgbClr val="000000"/>
                          </a:solidFill>
                          <a:effectLst/>
                          <a:latin typeface="Times New Roman" panose="02020603050405020304" pitchFamily="18" charset="0"/>
                          <a:ea typeface="Times New Roman"/>
                          <a:cs typeface="Times New Roman" panose="02020603050405020304" pitchFamily="18" charset="0"/>
                        </a:rPr>
                        <a:t>Физическая культура, экология и основы безопасности жизнедеятельности </a:t>
                      </a:r>
                      <a:endParaRPr lang="ru-RU" sz="1600" dirty="0">
                        <a:solidFill>
                          <a:srgbClr val="000000"/>
                        </a:solidFill>
                        <a:effectLst/>
                        <a:latin typeface="Times New Roman" panose="02020603050405020304" pitchFamily="18" charset="0"/>
                        <a:ea typeface="Calibri"/>
                        <a:cs typeface="Times New Roman" panose="02020603050405020304" pitchFamily="18" charset="0"/>
                      </a:endParaRPr>
                    </a:p>
                    <a:p>
                      <a:pPr>
                        <a:lnSpc>
                          <a:spcPct val="115000"/>
                        </a:lnSpc>
                        <a:spcAft>
                          <a:spcPts val="0"/>
                        </a:spcAft>
                      </a:pPr>
                      <a:r>
                        <a:rPr lang="ru-RU" sz="1800" dirty="0">
                          <a:effectLst/>
                          <a:latin typeface="Times New Roman" panose="02020603050405020304" pitchFamily="18" charset="0"/>
                          <a:ea typeface="Times New Roman"/>
                          <a:cs typeface="Times New Roman" panose="02020603050405020304" pitchFamily="18" charset="0"/>
                        </a:rPr>
                        <a:t> </a:t>
                      </a:r>
                      <a:endParaRPr lang="ru-RU" sz="1400" dirty="0">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ru-RU" sz="1800" dirty="0">
                          <a:solidFill>
                            <a:srgbClr val="000000"/>
                          </a:solidFill>
                          <a:effectLst/>
                          <a:latin typeface="Times New Roman" panose="02020603050405020304" pitchFamily="18" charset="0"/>
                          <a:ea typeface="Times New Roman"/>
                          <a:cs typeface="Times New Roman" panose="02020603050405020304" pitchFamily="18" charset="0"/>
                        </a:rPr>
                        <a:t>Физическая культура </a:t>
                      </a:r>
                      <a:endParaRPr lang="ru-RU" sz="1600" dirty="0">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800" b="1" dirty="0">
                          <a:solidFill>
                            <a:srgbClr val="000000"/>
                          </a:solidFill>
                          <a:effectLst/>
                          <a:latin typeface="Times New Roman" panose="02020603050405020304" pitchFamily="18" charset="0"/>
                          <a:ea typeface="Times New Roman"/>
                          <a:cs typeface="Times New Roman" panose="02020603050405020304" pitchFamily="18" charset="0"/>
                        </a:rPr>
                        <a:t>Б </a:t>
                      </a:r>
                      <a:endParaRPr lang="ru-RU" sz="1600" b="1" dirty="0">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800" b="1" dirty="0">
                          <a:solidFill>
                            <a:srgbClr val="000000"/>
                          </a:solidFill>
                          <a:effectLst/>
                          <a:latin typeface="Times New Roman" panose="02020603050405020304" pitchFamily="18" charset="0"/>
                          <a:ea typeface="Times New Roman"/>
                          <a:cs typeface="Times New Roman" panose="02020603050405020304" pitchFamily="18" charset="0"/>
                        </a:rPr>
                        <a:t>210 </a:t>
                      </a:r>
                      <a:endParaRPr lang="ru-RU" sz="1600" b="1" dirty="0">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95687">
                <a:tc vMerge="1">
                  <a:txBody>
                    <a:bodyPr/>
                    <a:lstStyle/>
                    <a:p>
                      <a:pPr>
                        <a:spcAft>
                          <a:spcPts val="0"/>
                        </a:spcAft>
                      </a:pPr>
                      <a:endParaRPr lang="ru-RU" sz="1200" dirty="0">
                        <a:solidFill>
                          <a:srgbClr val="000000"/>
                        </a:solidFill>
                        <a:effectLst/>
                        <a:latin typeface="Times New Roman"/>
                        <a:ea typeface="Calibri"/>
                      </a:endParaRPr>
                    </a:p>
                  </a:txBody>
                  <a:tcPr marL="68580" marR="68580" marT="0" marB="0"/>
                </a:tc>
                <a:tc>
                  <a:txBody>
                    <a:bodyPr/>
                    <a:lstStyle/>
                    <a:p>
                      <a:pPr>
                        <a:spcAft>
                          <a:spcPts val="0"/>
                        </a:spcAft>
                      </a:pPr>
                      <a:r>
                        <a:rPr lang="ru-RU" sz="1800">
                          <a:solidFill>
                            <a:srgbClr val="000000"/>
                          </a:solidFill>
                          <a:effectLst/>
                          <a:latin typeface="Times New Roman" panose="02020603050405020304" pitchFamily="18" charset="0"/>
                          <a:ea typeface="Times New Roman"/>
                          <a:cs typeface="Times New Roman" panose="02020603050405020304" pitchFamily="18" charset="0"/>
                        </a:rPr>
                        <a:t>Основы безопасности жизнедеятельности </a:t>
                      </a:r>
                      <a:endParaRPr lang="ru-RU" sz="1600">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800" b="1">
                          <a:solidFill>
                            <a:srgbClr val="000000"/>
                          </a:solidFill>
                          <a:effectLst/>
                          <a:latin typeface="Times New Roman" panose="02020603050405020304" pitchFamily="18" charset="0"/>
                          <a:ea typeface="Times New Roman"/>
                          <a:cs typeface="Times New Roman" panose="02020603050405020304" pitchFamily="18" charset="0"/>
                        </a:rPr>
                        <a:t>Б </a:t>
                      </a:r>
                      <a:endParaRPr lang="ru-RU" sz="1600" b="1">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800" b="1" dirty="0">
                          <a:solidFill>
                            <a:srgbClr val="000000"/>
                          </a:solidFill>
                          <a:effectLst/>
                          <a:latin typeface="Times New Roman" panose="02020603050405020304" pitchFamily="18" charset="0"/>
                          <a:ea typeface="Times New Roman"/>
                          <a:cs typeface="Times New Roman" panose="02020603050405020304" pitchFamily="18" charset="0"/>
                        </a:rPr>
                        <a:t>70 </a:t>
                      </a:r>
                      <a:endParaRPr lang="ru-RU" sz="1600" b="1" dirty="0">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25719">
                <a:tc vMerge="1">
                  <a:txBody>
                    <a:bodyPr/>
                    <a:lstStyle/>
                    <a:p>
                      <a:pPr>
                        <a:spcAft>
                          <a:spcPts val="0"/>
                        </a:spcAft>
                      </a:pPr>
                      <a:endParaRPr lang="ru-RU" sz="1200" dirty="0">
                        <a:solidFill>
                          <a:srgbClr val="000000"/>
                        </a:solidFill>
                        <a:effectLst/>
                        <a:latin typeface="Times New Roman"/>
                        <a:ea typeface="Calibri"/>
                      </a:endParaRPr>
                    </a:p>
                  </a:txBody>
                  <a:tcPr marL="68580" marR="68580" marT="0" marB="0"/>
                </a:tc>
                <a:tc>
                  <a:txBody>
                    <a:bodyPr/>
                    <a:lstStyle/>
                    <a:p>
                      <a:pPr>
                        <a:spcAft>
                          <a:spcPts val="0"/>
                        </a:spcAft>
                      </a:pPr>
                      <a:r>
                        <a:rPr lang="ru-RU" sz="1800">
                          <a:solidFill>
                            <a:srgbClr val="000000"/>
                          </a:solidFill>
                          <a:effectLst/>
                          <a:latin typeface="Times New Roman" panose="02020603050405020304" pitchFamily="18" charset="0"/>
                          <a:ea typeface="Times New Roman"/>
                          <a:cs typeface="Times New Roman" panose="02020603050405020304" pitchFamily="18" charset="0"/>
                        </a:rPr>
                        <a:t>Индивидуальный проект </a:t>
                      </a:r>
                      <a:endParaRPr lang="ru-RU" sz="1600">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800" b="1">
                          <a:solidFill>
                            <a:srgbClr val="000000"/>
                          </a:solidFill>
                          <a:effectLst/>
                          <a:latin typeface="Times New Roman" panose="02020603050405020304" pitchFamily="18" charset="0"/>
                          <a:ea typeface="Times New Roman"/>
                          <a:cs typeface="Times New Roman" panose="02020603050405020304" pitchFamily="18" charset="0"/>
                        </a:rPr>
                        <a:t>ЭК </a:t>
                      </a:r>
                      <a:endParaRPr lang="ru-RU" sz="1600" b="1">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800" b="1" dirty="0">
                          <a:solidFill>
                            <a:srgbClr val="000000"/>
                          </a:solidFill>
                          <a:effectLst/>
                          <a:latin typeface="Times New Roman" panose="02020603050405020304" pitchFamily="18" charset="0"/>
                          <a:ea typeface="Times New Roman"/>
                          <a:cs typeface="Times New Roman" panose="02020603050405020304" pitchFamily="18" charset="0"/>
                        </a:rPr>
                        <a:t>70 </a:t>
                      </a:r>
                      <a:endParaRPr lang="ru-RU" sz="1600" b="1" dirty="0">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96577">
                <a:tc vMerge="1">
                  <a:txBody>
                    <a:bodyPr/>
                    <a:lstStyle/>
                    <a:p>
                      <a:pPr>
                        <a:lnSpc>
                          <a:spcPct val="115000"/>
                        </a:lnSpc>
                        <a:spcAft>
                          <a:spcPts val="0"/>
                        </a:spcAft>
                      </a:pPr>
                      <a:endParaRPr lang="ru-RU" sz="1100" dirty="0">
                        <a:effectLst/>
                        <a:latin typeface="Calibri"/>
                        <a:ea typeface="Times New Roman"/>
                        <a:cs typeface="Times New Roman"/>
                      </a:endParaRPr>
                    </a:p>
                  </a:txBody>
                  <a:tcPr marL="68580" marR="68580" marT="0" marB="0"/>
                </a:tc>
                <a:tc>
                  <a:txBody>
                    <a:bodyPr/>
                    <a:lstStyle/>
                    <a:p>
                      <a:pPr>
                        <a:spcAft>
                          <a:spcPts val="0"/>
                        </a:spcAft>
                      </a:pPr>
                      <a:r>
                        <a:rPr lang="ru-RU" sz="1800" dirty="0">
                          <a:solidFill>
                            <a:srgbClr val="000000"/>
                          </a:solidFill>
                          <a:effectLst/>
                          <a:latin typeface="Times New Roman" panose="02020603050405020304" pitchFamily="18" charset="0"/>
                          <a:ea typeface="Times New Roman"/>
                          <a:cs typeface="Times New Roman" panose="02020603050405020304" pitchFamily="18" charset="0"/>
                        </a:rPr>
                        <a:t>Предметы и курсы по выбору </a:t>
                      </a:r>
                      <a:endParaRPr lang="ru-RU" sz="1600" dirty="0">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800" b="1">
                          <a:solidFill>
                            <a:srgbClr val="000000"/>
                          </a:solidFill>
                          <a:effectLst/>
                          <a:latin typeface="Times New Roman" panose="02020603050405020304" pitchFamily="18" charset="0"/>
                          <a:ea typeface="Times New Roman"/>
                          <a:cs typeface="Times New Roman" panose="02020603050405020304" pitchFamily="18" charset="0"/>
                        </a:rPr>
                        <a:t>ФК </a:t>
                      </a:r>
                      <a:endParaRPr lang="ru-RU" sz="1600" b="1">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800" b="1" dirty="0">
                          <a:solidFill>
                            <a:srgbClr val="000000"/>
                          </a:solidFill>
                          <a:effectLst/>
                          <a:latin typeface="Times New Roman" panose="02020603050405020304" pitchFamily="18" charset="0"/>
                          <a:ea typeface="Times New Roman"/>
                          <a:cs typeface="Times New Roman" panose="02020603050405020304" pitchFamily="18" charset="0"/>
                        </a:rPr>
                        <a:t>280 </a:t>
                      </a:r>
                      <a:endParaRPr lang="ru-RU" sz="1600" b="1" dirty="0">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09596">
                <a:tc gridSpan="2">
                  <a:txBody>
                    <a:bodyPr/>
                    <a:lstStyle/>
                    <a:p>
                      <a:pPr algn="r">
                        <a:spcAft>
                          <a:spcPts val="0"/>
                        </a:spcAft>
                      </a:pPr>
                      <a:r>
                        <a:rPr lang="ru-RU" sz="2000" b="1" dirty="0">
                          <a:solidFill>
                            <a:srgbClr val="000000"/>
                          </a:solidFill>
                          <a:effectLst/>
                          <a:latin typeface="Times New Roman" panose="02020603050405020304" pitchFamily="18" charset="0"/>
                          <a:ea typeface="Times New Roman"/>
                          <a:cs typeface="Times New Roman" panose="02020603050405020304" pitchFamily="18" charset="0"/>
                        </a:rPr>
                        <a:t>ИТОГО </a:t>
                      </a:r>
                      <a:endParaRPr lang="ru-RU" sz="2000" dirty="0">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spcAft>
                          <a:spcPts val="0"/>
                        </a:spcAft>
                      </a:pPr>
                      <a:endParaRPr lang="ru-RU" sz="1200" dirty="0">
                        <a:solidFill>
                          <a:srgbClr val="000000"/>
                        </a:solidFill>
                        <a:effectLst/>
                        <a:latin typeface="Times New Roman"/>
                        <a:ea typeface="Calibri"/>
                      </a:endParaRPr>
                    </a:p>
                  </a:txBody>
                  <a:tcPr marL="68580" marR="68580" marT="0" marB="0"/>
                </a:tc>
                <a:tc gridSpan="2">
                  <a:txBody>
                    <a:bodyPr/>
                    <a:lstStyle/>
                    <a:p>
                      <a:pPr>
                        <a:spcAft>
                          <a:spcPts val="0"/>
                        </a:spcAft>
                      </a:pPr>
                      <a:r>
                        <a:rPr lang="ru-RU" sz="2000" b="1" dirty="0">
                          <a:solidFill>
                            <a:srgbClr val="000000"/>
                          </a:solidFill>
                          <a:effectLst/>
                          <a:latin typeface="Times New Roman" panose="02020603050405020304" pitchFamily="18" charset="0"/>
                          <a:ea typeface="Times New Roman"/>
                          <a:cs typeface="Times New Roman" panose="02020603050405020304" pitchFamily="18" charset="0"/>
                        </a:rPr>
                        <a:t>2310</a:t>
                      </a:r>
                      <a:endParaRPr lang="ru-RU" sz="2000" dirty="0">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spcAft>
                          <a:spcPts val="0"/>
                        </a:spcAft>
                      </a:pPr>
                      <a:endParaRPr lang="ru-RU" sz="1200" dirty="0">
                        <a:solidFill>
                          <a:srgbClr val="000000"/>
                        </a:solidFill>
                        <a:effectLst/>
                        <a:latin typeface="Times New Roman"/>
                        <a:ea typeface="Calibri"/>
                      </a:endParaRPr>
                    </a:p>
                  </a:txBody>
                  <a:tcPr marL="68580" marR="68580" marT="0" marB="0"/>
                </a:tc>
              </a:tr>
            </a:tbl>
          </a:graphicData>
        </a:graphic>
      </p:graphicFrame>
    </p:spTree>
    <p:extLst>
      <p:ext uri="{BB962C8B-B14F-4D97-AF65-F5344CB8AC3E}">
        <p14:creationId xmlns:p14="http://schemas.microsoft.com/office/powerpoint/2010/main" val="24054146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Лиля\Pictures\Логотип НТФ ИРО.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504" y="116632"/>
            <a:ext cx="714375" cy="742950"/>
          </a:xfrm>
          <a:prstGeom prst="rect">
            <a:avLst/>
          </a:prstGeom>
          <a:noFill/>
          <a:extLst>
            <a:ext uri="{909E8E84-426E-40DD-AFC4-6F175D3DCCD1}">
              <a14:hiddenFill xmlns:a14="http://schemas.microsoft.com/office/drawing/2010/main">
                <a:solidFill>
                  <a:srgbClr val="FFFFFF"/>
                </a:solidFill>
              </a14:hiddenFill>
            </a:ext>
          </a:extLst>
        </p:spPr>
      </p:pic>
      <p:sp>
        <p:nvSpPr>
          <p:cNvPr id="3" name="Прямоугольник 2"/>
          <p:cNvSpPr/>
          <p:nvPr/>
        </p:nvSpPr>
        <p:spPr>
          <a:xfrm>
            <a:off x="2267744" y="300069"/>
            <a:ext cx="4938147" cy="584775"/>
          </a:xfrm>
          <a:prstGeom prst="rect">
            <a:avLst/>
          </a:prstGeom>
        </p:spPr>
        <p:txBody>
          <a:bodyPr wrap="none">
            <a:spAutoFit/>
          </a:bodyPr>
          <a:lstStyle/>
          <a:p>
            <a:r>
              <a:rPr lang="ru-RU" sz="3200" b="1" dirty="0" smtClean="0">
                <a:solidFill>
                  <a:srgbClr val="C00000"/>
                </a:solidFill>
                <a:latin typeface="Times New Roman" panose="02020603050405020304" pitchFamily="18" charset="0"/>
                <a:cs typeface="Times New Roman" panose="02020603050405020304" pitchFamily="18" charset="0"/>
              </a:rPr>
              <a:t>Универсальный профиль</a:t>
            </a:r>
            <a:endParaRPr lang="ru-RU" sz="3200" dirty="0">
              <a:solidFill>
                <a:srgbClr val="C00000"/>
              </a:solidFill>
              <a:latin typeface="Times New Roman" panose="02020603050405020304" pitchFamily="18" charset="0"/>
              <a:cs typeface="Times New Roman" panose="02020603050405020304" pitchFamily="18" charset="0"/>
            </a:endParaRPr>
          </a:p>
        </p:txBody>
      </p:sp>
      <p:sp>
        <p:nvSpPr>
          <p:cNvPr id="4" name="Прямоугольник 3"/>
          <p:cNvSpPr/>
          <p:nvPr/>
        </p:nvSpPr>
        <p:spPr>
          <a:xfrm>
            <a:off x="424945" y="1400513"/>
            <a:ext cx="8208912" cy="1323439"/>
          </a:xfrm>
          <a:prstGeom prst="rect">
            <a:avLst/>
          </a:prstGeom>
        </p:spPr>
        <p:txBody>
          <a:bodyPr wrap="square">
            <a:spAutoFit/>
          </a:bodyPr>
          <a:lstStyle/>
          <a:p>
            <a:pPr indent="450850" algn="just"/>
            <a:r>
              <a:rPr lang="ru-RU" sz="2000" b="1" dirty="0" err="1" smtClean="0">
                <a:solidFill>
                  <a:srgbClr val="C00000"/>
                </a:solidFill>
                <a:latin typeface="Times New Roman" panose="02020603050405020304" pitchFamily="18" charset="0"/>
                <a:cs typeface="Times New Roman" panose="02020603050405020304" pitchFamily="18" charset="0"/>
              </a:rPr>
              <a:t>СэП</a:t>
            </a:r>
            <a:r>
              <a:rPr lang="ru-RU" sz="2000" dirty="0" smtClean="0">
                <a:latin typeface="Times New Roman" panose="02020603050405020304" pitchFamily="18" charset="0"/>
                <a:cs typeface="Times New Roman" panose="02020603050405020304" pitchFamily="18" charset="0"/>
              </a:rPr>
              <a:t> </a:t>
            </a:r>
            <a:r>
              <a:rPr lang="ru-RU" sz="2000" dirty="0">
                <a:latin typeface="Times New Roman" panose="02020603050405020304" pitchFamily="18" charset="0"/>
                <a:cs typeface="Times New Roman" panose="02020603050405020304" pitchFamily="18" charset="0"/>
              </a:rPr>
              <a:t>ориентирован, в первую очередь, на обучающихся, чей выбор «не вписывается» в рамки заданных выше профилей. Он позволяет </a:t>
            </a:r>
            <a:r>
              <a:rPr lang="ru-RU" sz="2000" dirty="0">
                <a:solidFill>
                  <a:srgbClr val="002060"/>
                </a:solidFill>
                <a:latin typeface="Times New Roman" panose="02020603050405020304" pitchFamily="18" charset="0"/>
                <a:cs typeface="Times New Roman" panose="02020603050405020304" pitchFamily="18" charset="0"/>
              </a:rPr>
              <a:t>ограничиться базовым уровнем изучения предметов</a:t>
            </a:r>
            <a:r>
              <a:rPr lang="ru-RU" sz="2000" dirty="0">
                <a:latin typeface="Times New Roman" panose="02020603050405020304" pitchFamily="18" charset="0"/>
                <a:cs typeface="Times New Roman" panose="02020603050405020304" pitchFamily="18" charset="0"/>
              </a:rPr>
              <a:t>, однако, ученик также может выбрать учебные предметы на углубленном уровне. </a:t>
            </a:r>
            <a:endParaRPr lang="ru-RU" sz="2000" dirty="0">
              <a:latin typeface="Times New Roman" panose="02020603050405020304" pitchFamily="18" charset="0"/>
              <a:cs typeface="Times New Roman" panose="02020603050405020304" pitchFamily="18" charset="0"/>
            </a:endParaRPr>
          </a:p>
        </p:txBody>
      </p:sp>
      <p:pic>
        <p:nvPicPr>
          <p:cNvPr id="7170" name="Picture 2" descr="http://www.infosib.com.ru/user_files/new%20jpg/724022201_7.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68666" y="3933056"/>
            <a:ext cx="4156348" cy="2558305"/>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1530681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Лиля\Pictures\Логотип НТФ ИРО.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504" y="116632"/>
            <a:ext cx="714375" cy="742950"/>
          </a:xfrm>
          <a:prstGeom prst="rect">
            <a:avLst/>
          </a:prstGeom>
          <a:noFill/>
          <a:extLst>
            <a:ext uri="{909E8E84-426E-40DD-AFC4-6F175D3DCCD1}">
              <a14:hiddenFill xmlns:a14="http://schemas.microsoft.com/office/drawing/2010/main">
                <a:solidFill>
                  <a:srgbClr val="FFFFFF"/>
                </a:solidFill>
              </a14:hiddenFill>
            </a:ext>
          </a:extLst>
        </p:spPr>
      </p:pic>
      <p:sp>
        <p:nvSpPr>
          <p:cNvPr id="3" name="Прямоугольник 2"/>
          <p:cNvSpPr/>
          <p:nvPr/>
        </p:nvSpPr>
        <p:spPr>
          <a:xfrm>
            <a:off x="821879" y="141894"/>
            <a:ext cx="8172400" cy="461665"/>
          </a:xfrm>
          <a:prstGeom prst="rect">
            <a:avLst/>
          </a:prstGeom>
        </p:spPr>
        <p:txBody>
          <a:bodyPr wrap="square">
            <a:spAutoFit/>
          </a:bodyPr>
          <a:lstStyle/>
          <a:p>
            <a:pPr algn="ctr"/>
            <a:r>
              <a:rPr lang="ru-RU" sz="2400" b="1" dirty="0">
                <a:solidFill>
                  <a:srgbClr val="C00000"/>
                </a:solidFill>
                <a:latin typeface="Times New Roman" panose="02020603050405020304" pitchFamily="18" charset="0"/>
                <a:cs typeface="Times New Roman" panose="02020603050405020304" pitchFamily="18" charset="0"/>
              </a:rPr>
              <a:t>Пример учебного плана </a:t>
            </a:r>
            <a:r>
              <a:rPr lang="ru-RU" sz="2400" b="1" dirty="0" smtClean="0">
                <a:solidFill>
                  <a:srgbClr val="C00000"/>
                </a:solidFill>
                <a:latin typeface="Times New Roman" panose="02020603050405020304" pitchFamily="18" charset="0"/>
                <a:cs typeface="Times New Roman" panose="02020603050405020304" pitchFamily="18" charset="0"/>
              </a:rPr>
              <a:t>универсального </a:t>
            </a:r>
            <a:r>
              <a:rPr lang="ru-RU" sz="2400" b="1" dirty="0">
                <a:solidFill>
                  <a:srgbClr val="C00000"/>
                </a:solidFill>
                <a:latin typeface="Times New Roman" panose="02020603050405020304" pitchFamily="18" charset="0"/>
                <a:cs typeface="Times New Roman" panose="02020603050405020304" pitchFamily="18" charset="0"/>
              </a:rPr>
              <a:t>профиля </a:t>
            </a:r>
            <a:endParaRPr lang="ru-RU" sz="2400" dirty="0">
              <a:solidFill>
                <a:srgbClr val="C00000"/>
              </a:solidFill>
              <a:latin typeface="Times New Roman" panose="02020603050405020304" pitchFamily="18" charset="0"/>
              <a:cs typeface="Times New Roman" panose="02020603050405020304" pitchFamily="18" charset="0"/>
            </a:endParaRPr>
          </a:p>
        </p:txBody>
      </p:sp>
      <p:graphicFrame>
        <p:nvGraphicFramePr>
          <p:cNvPr id="5" name="Таблица 4"/>
          <p:cNvGraphicFramePr>
            <a:graphicFrameLocks noGrp="1"/>
          </p:cNvGraphicFramePr>
          <p:nvPr>
            <p:extLst>
              <p:ext uri="{D42A27DB-BD31-4B8C-83A1-F6EECF244321}">
                <p14:modId xmlns:p14="http://schemas.microsoft.com/office/powerpoint/2010/main" val="934870876"/>
              </p:ext>
            </p:extLst>
          </p:nvPr>
        </p:nvGraphicFramePr>
        <p:xfrm>
          <a:off x="227352" y="1214320"/>
          <a:ext cx="8742758" cy="4855262"/>
        </p:xfrm>
        <a:graphic>
          <a:graphicData uri="http://schemas.openxmlformats.org/drawingml/2006/table">
            <a:tbl>
              <a:tblPr firstRow="1" firstCol="1" bandRow="1">
                <a:tableStyleId>{F5AB1C69-6EDB-4FF4-983F-18BD219EF322}</a:tableStyleId>
              </a:tblPr>
              <a:tblGrid>
                <a:gridCol w="2520280"/>
                <a:gridCol w="4248472"/>
                <a:gridCol w="1008112"/>
                <a:gridCol w="965894"/>
              </a:tblGrid>
              <a:tr h="580420">
                <a:tc>
                  <a:txBody>
                    <a:bodyPr/>
                    <a:lstStyle/>
                    <a:p>
                      <a:pPr algn="ctr">
                        <a:spcAft>
                          <a:spcPts val="0"/>
                        </a:spcAft>
                      </a:pPr>
                      <a:r>
                        <a:rPr lang="ru-RU" sz="1600" dirty="0">
                          <a:effectLst/>
                          <a:latin typeface="Times New Roman" panose="02020603050405020304" pitchFamily="18" charset="0"/>
                          <a:cs typeface="Times New Roman" panose="02020603050405020304" pitchFamily="18" charset="0"/>
                        </a:rPr>
                        <a:t>Предметная область </a:t>
                      </a:r>
                      <a:endParaRPr lang="ru-RU" sz="1600" dirty="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pPr algn="ctr">
                        <a:spcAft>
                          <a:spcPts val="0"/>
                        </a:spcAft>
                      </a:pPr>
                      <a:r>
                        <a:rPr lang="ru-RU" sz="1600" dirty="0">
                          <a:effectLst/>
                          <a:latin typeface="Times New Roman" panose="02020603050405020304" pitchFamily="18" charset="0"/>
                          <a:cs typeface="Times New Roman" panose="02020603050405020304" pitchFamily="18" charset="0"/>
                        </a:rPr>
                        <a:t>Учебный предмет </a:t>
                      </a:r>
                      <a:endParaRPr lang="ru-RU" sz="1600" dirty="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pPr algn="ctr">
                        <a:spcAft>
                          <a:spcPts val="0"/>
                        </a:spcAft>
                      </a:pPr>
                      <a:r>
                        <a:rPr lang="ru-RU" sz="1600" dirty="0">
                          <a:effectLst/>
                          <a:latin typeface="Times New Roman" panose="02020603050405020304" pitchFamily="18" charset="0"/>
                          <a:cs typeface="Times New Roman" panose="02020603050405020304" pitchFamily="18" charset="0"/>
                        </a:rPr>
                        <a:t>Уровень </a:t>
                      </a:r>
                      <a:endParaRPr lang="ru-RU" sz="1600" dirty="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pPr algn="ctr">
                        <a:spcAft>
                          <a:spcPts val="0"/>
                        </a:spcAft>
                      </a:pPr>
                      <a:r>
                        <a:rPr lang="ru-RU" sz="1600" dirty="0" smtClean="0">
                          <a:effectLst/>
                          <a:latin typeface="Times New Roman" panose="02020603050405020304" pitchFamily="18" charset="0"/>
                          <a:cs typeface="Times New Roman" panose="02020603050405020304" pitchFamily="18" charset="0"/>
                        </a:rPr>
                        <a:t>Кол-во </a:t>
                      </a:r>
                      <a:r>
                        <a:rPr lang="ru-RU" sz="1600" dirty="0">
                          <a:effectLst/>
                          <a:latin typeface="Times New Roman" panose="02020603050405020304" pitchFamily="18" charset="0"/>
                          <a:cs typeface="Times New Roman" panose="02020603050405020304" pitchFamily="18" charset="0"/>
                        </a:rPr>
                        <a:t>часов </a:t>
                      </a:r>
                      <a:endParaRPr lang="ru-RU" sz="1600" dirty="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r>
              <a:tr h="225719">
                <a:tc>
                  <a:txBody>
                    <a:bodyPr/>
                    <a:lstStyle/>
                    <a:p>
                      <a:pPr>
                        <a:spcAft>
                          <a:spcPts val="0"/>
                        </a:spcAft>
                      </a:pPr>
                      <a:r>
                        <a:rPr lang="ru-RU" sz="1800" dirty="0">
                          <a:solidFill>
                            <a:srgbClr val="000000"/>
                          </a:solidFill>
                          <a:effectLst/>
                          <a:latin typeface="Times New Roman" panose="02020603050405020304" pitchFamily="18" charset="0"/>
                          <a:ea typeface="Times New Roman"/>
                          <a:cs typeface="Times New Roman" panose="02020603050405020304" pitchFamily="18" charset="0"/>
                        </a:rPr>
                        <a:t>Филология </a:t>
                      </a:r>
                      <a:endParaRPr lang="ru-RU" sz="1600" dirty="0">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ru-RU" sz="1800">
                          <a:solidFill>
                            <a:srgbClr val="000000"/>
                          </a:solidFill>
                          <a:effectLst/>
                          <a:latin typeface="Times New Roman" panose="02020603050405020304" pitchFamily="18" charset="0"/>
                          <a:ea typeface="Times New Roman"/>
                          <a:cs typeface="Times New Roman" panose="02020603050405020304" pitchFamily="18" charset="0"/>
                        </a:rPr>
                        <a:t>Русский язык и литература </a:t>
                      </a:r>
                      <a:endParaRPr lang="ru-RU" sz="1600">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800" dirty="0">
                          <a:solidFill>
                            <a:srgbClr val="000000"/>
                          </a:solidFill>
                          <a:effectLst/>
                          <a:latin typeface="Times New Roman" panose="02020603050405020304" pitchFamily="18" charset="0"/>
                          <a:ea typeface="Times New Roman"/>
                          <a:cs typeface="Times New Roman" panose="02020603050405020304" pitchFamily="18" charset="0"/>
                        </a:rPr>
                        <a:t>Б </a:t>
                      </a:r>
                      <a:endParaRPr lang="ru-RU" sz="1600" dirty="0">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800">
                          <a:solidFill>
                            <a:srgbClr val="000000"/>
                          </a:solidFill>
                          <a:effectLst/>
                          <a:latin typeface="Times New Roman" panose="02020603050405020304" pitchFamily="18" charset="0"/>
                          <a:ea typeface="Times New Roman"/>
                          <a:cs typeface="Times New Roman" panose="02020603050405020304" pitchFamily="18" charset="0"/>
                        </a:rPr>
                        <a:t>280 </a:t>
                      </a:r>
                      <a:endParaRPr lang="ru-RU" sz="1600">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90005">
                <a:tc rowSpan="2">
                  <a:txBody>
                    <a:bodyPr/>
                    <a:lstStyle/>
                    <a:p>
                      <a:pPr>
                        <a:spcAft>
                          <a:spcPts val="0"/>
                        </a:spcAft>
                      </a:pPr>
                      <a:r>
                        <a:rPr lang="ru-RU" sz="1800" dirty="0">
                          <a:solidFill>
                            <a:srgbClr val="000000"/>
                          </a:solidFill>
                          <a:effectLst/>
                          <a:latin typeface="Times New Roman" panose="02020603050405020304" pitchFamily="18" charset="0"/>
                          <a:ea typeface="Times New Roman"/>
                          <a:cs typeface="Times New Roman" panose="02020603050405020304" pitchFamily="18" charset="0"/>
                        </a:rPr>
                        <a:t>Математика и информатика </a:t>
                      </a:r>
                      <a:endParaRPr lang="ru-RU" sz="1600" dirty="0">
                        <a:solidFill>
                          <a:srgbClr val="000000"/>
                        </a:solidFill>
                        <a:effectLst/>
                        <a:latin typeface="Times New Roman" panose="02020603050405020304" pitchFamily="18" charset="0"/>
                        <a:ea typeface="Calibri"/>
                        <a:cs typeface="Times New Roman" panose="02020603050405020304" pitchFamily="18" charset="0"/>
                      </a:endParaRPr>
                    </a:p>
                    <a:p>
                      <a:pPr>
                        <a:spcAft>
                          <a:spcPts val="0"/>
                        </a:spcAft>
                      </a:pPr>
                      <a:r>
                        <a:rPr lang="ru-RU" sz="1800" dirty="0">
                          <a:solidFill>
                            <a:srgbClr val="000000"/>
                          </a:solidFill>
                          <a:effectLst/>
                          <a:latin typeface="Times New Roman" panose="02020603050405020304" pitchFamily="18" charset="0"/>
                          <a:ea typeface="Times New Roman"/>
                          <a:cs typeface="Times New Roman" panose="02020603050405020304" pitchFamily="18" charset="0"/>
                        </a:rPr>
                        <a:t> </a:t>
                      </a:r>
                      <a:endParaRPr lang="ru-RU" sz="1600" dirty="0">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ru-RU" sz="1800" dirty="0">
                          <a:solidFill>
                            <a:srgbClr val="000000"/>
                          </a:solidFill>
                          <a:effectLst/>
                          <a:latin typeface="Times New Roman" panose="02020603050405020304" pitchFamily="18" charset="0"/>
                          <a:ea typeface="Times New Roman"/>
                          <a:cs typeface="Times New Roman" panose="02020603050405020304" pitchFamily="18" charset="0"/>
                        </a:rPr>
                        <a:t>Математика: алгебра и начала математического анализа, геометрия </a:t>
                      </a:r>
                      <a:endParaRPr lang="ru-RU" sz="1600" dirty="0">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800" dirty="0">
                          <a:solidFill>
                            <a:srgbClr val="000000"/>
                          </a:solidFill>
                          <a:effectLst/>
                          <a:latin typeface="Times New Roman" panose="02020603050405020304" pitchFamily="18" charset="0"/>
                          <a:ea typeface="Times New Roman"/>
                          <a:cs typeface="Times New Roman" panose="02020603050405020304" pitchFamily="18" charset="0"/>
                        </a:rPr>
                        <a:t>У </a:t>
                      </a:r>
                      <a:endParaRPr lang="ru-RU" sz="1600" dirty="0">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800">
                          <a:solidFill>
                            <a:srgbClr val="000000"/>
                          </a:solidFill>
                          <a:effectLst/>
                          <a:latin typeface="Times New Roman" panose="02020603050405020304" pitchFamily="18" charset="0"/>
                          <a:ea typeface="Times New Roman"/>
                          <a:cs typeface="Times New Roman" panose="02020603050405020304" pitchFamily="18" charset="0"/>
                        </a:rPr>
                        <a:t>420 </a:t>
                      </a:r>
                      <a:endParaRPr lang="ru-RU" sz="1600">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25719">
                <a:tc vMerge="1">
                  <a:txBody>
                    <a:bodyPr/>
                    <a:lstStyle/>
                    <a:p>
                      <a:pPr>
                        <a:spcAft>
                          <a:spcPts val="0"/>
                        </a:spcAft>
                      </a:pPr>
                      <a:endParaRPr lang="ru-RU" sz="1200" dirty="0">
                        <a:solidFill>
                          <a:srgbClr val="000000"/>
                        </a:solidFill>
                        <a:effectLst/>
                        <a:latin typeface="Times New Roman"/>
                        <a:ea typeface="Calibri"/>
                      </a:endParaRPr>
                    </a:p>
                  </a:txBody>
                  <a:tcPr marL="68580" marR="68580" marT="0" marB="0"/>
                </a:tc>
                <a:tc>
                  <a:txBody>
                    <a:bodyPr/>
                    <a:lstStyle/>
                    <a:p>
                      <a:pPr>
                        <a:spcAft>
                          <a:spcPts val="0"/>
                        </a:spcAft>
                      </a:pPr>
                      <a:r>
                        <a:rPr lang="ru-RU" sz="1800" dirty="0">
                          <a:solidFill>
                            <a:srgbClr val="000000"/>
                          </a:solidFill>
                          <a:effectLst/>
                          <a:latin typeface="Times New Roman" panose="02020603050405020304" pitchFamily="18" charset="0"/>
                          <a:ea typeface="Times New Roman"/>
                          <a:cs typeface="Times New Roman" panose="02020603050405020304" pitchFamily="18" charset="0"/>
                        </a:rPr>
                        <a:t>Информатика </a:t>
                      </a:r>
                      <a:endParaRPr lang="ru-RU" sz="1600" dirty="0">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800" dirty="0">
                          <a:solidFill>
                            <a:srgbClr val="000000"/>
                          </a:solidFill>
                          <a:effectLst/>
                          <a:latin typeface="Times New Roman" panose="02020603050405020304" pitchFamily="18" charset="0"/>
                          <a:ea typeface="Times New Roman"/>
                          <a:cs typeface="Times New Roman" panose="02020603050405020304" pitchFamily="18" charset="0"/>
                        </a:rPr>
                        <a:t>Б </a:t>
                      </a:r>
                      <a:endParaRPr lang="ru-RU" sz="1600" dirty="0">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800">
                          <a:solidFill>
                            <a:srgbClr val="000000"/>
                          </a:solidFill>
                          <a:effectLst/>
                          <a:latin typeface="Times New Roman" panose="02020603050405020304" pitchFamily="18" charset="0"/>
                          <a:ea typeface="Times New Roman"/>
                          <a:cs typeface="Times New Roman" panose="02020603050405020304" pitchFamily="18" charset="0"/>
                        </a:rPr>
                        <a:t>70 </a:t>
                      </a:r>
                      <a:endParaRPr lang="ru-RU" sz="1600">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25719">
                <a:tc>
                  <a:txBody>
                    <a:bodyPr/>
                    <a:lstStyle/>
                    <a:p>
                      <a:pPr>
                        <a:spcAft>
                          <a:spcPts val="0"/>
                        </a:spcAft>
                      </a:pPr>
                      <a:r>
                        <a:rPr lang="ru-RU" sz="1800">
                          <a:solidFill>
                            <a:srgbClr val="000000"/>
                          </a:solidFill>
                          <a:effectLst/>
                          <a:latin typeface="Times New Roman" panose="02020603050405020304" pitchFamily="18" charset="0"/>
                          <a:ea typeface="Times New Roman"/>
                          <a:cs typeface="Times New Roman" panose="02020603050405020304" pitchFamily="18" charset="0"/>
                        </a:rPr>
                        <a:t>Иностранные языки </a:t>
                      </a:r>
                      <a:endParaRPr lang="ru-RU" sz="1600">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ru-RU" sz="1800" dirty="0">
                          <a:solidFill>
                            <a:srgbClr val="000000"/>
                          </a:solidFill>
                          <a:effectLst/>
                          <a:latin typeface="Times New Roman" panose="02020603050405020304" pitchFamily="18" charset="0"/>
                          <a:ea typeface="Times New Roman"/>
                          <a:cs typeface="Times New Roman" panose="02020603050405020304" pitchFamily="18" charset="0"/>
                        </a:rPr>
                        <a:t>Иностранный язык </a:t>
                      </a:r>
                      <a:endParaRPr lang="ru-RU" sz="1600" dirty="0">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800" dirty="0">
                          <a:solidFill>
                            <a:srgbClr val="000000"/>
                          </a:solidFill>
                          <a:effectLst/>
                          <a:latin typeface="Times New Roman" panose="02020603050405020304" pitchFamily="18" charset="0"/>
                          <a:ea typeface="Times New Roman"/>
                          <a:cs typeface="Times New Roman" panose="02020603050405020304" pitchFamily="18" charset="0"/>
                        </a:rPr>
                        <a:t>Б </a:t>
                      </a:r>
                      <a:endParaRPr lang="ru-RU" sz="1600" dirty="0">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800">
                          <a:solidFill>
                            <a:srgbClr val="000000"/>
                          </a:solidFill>
                          <a:effectLst/>
                          <a:latin typeface="Times New Roman" panose="02020603050405020304" pitchFamily="18" charset="0"/>
                          <a:ea typeface="Times New Roman"/>
                          <a:cs typeface="Times New Roman" panose="02020603050405020304" pitchFamily="18" charset="0"/>
                        </a:rPr>
                        <a:t>210 </a:t>
                      </a:r>
                      <a:endParaRPr lang="ru-RU" sz="1600">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25719">
                <a:tc>
                  <a:txBody>
                    <a:bodyPr/>
                    <a:lstStyle/>
                    <a:p>
                      <a:pPr>
                        <a:spcAft>
                          <a:spcPts val="0"/>
                        </a:spcAft>
                      </a:pPr>
                      <a:r>
                        <a:rPr lang="ru-RU" sz="1800">
                          <a:solidFill>
                            <a:srgbClr val="000000"/>
                          </a:solidFill>
                          <a:effectLst/>
                          <a:latin typeface="Times New Roman" panose="02020603050405020304" pitchFamily="18" charset="0"/>
                          <a:ea typeface="Times New Roman"/>
                          <a:cs typeface="Times New Roman" panose="02020603050405020304" pitchFamily="18" charset="0"/>
                        </a:rPr>
                        <a:t>Естественные науки </a:t>
                      </a:r>
                      <a:endParaRPr lang="ru-RU" sz="1600">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ru-RU" sz="1800" dirty="0">
                          <a:solidFill>
                            <a:srgbClr val="000000"/>
                          </a:solidFill>
                          <a:effectLst/>
                          <a:latin typeface="Times New Roman" panose="02020603050405020304" pitchFamily="18" charset="0"/>
                          <a:ea typeface="Times New Roman"/>
                          <a:cs typeface="Times New Roman" panose="02020603050405020304" pitchFamily="18" charset="0"/>
                        </a:rPr>
                        <a:t>Физика</a:t>
                      </a:r>
                      <a:endParaRPr lang="ru-RU" sz="1600" dirty="0">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800" dirty="0">
                          <a:solidFill>
                            <a:srgbClr val="000000"/>
                          </a:solidFill>
                          <a:effectLst/>
                          <a:latin typeface="Times New Roman" panose="02020603050405020304" pitchFamily="18" charset="0"/>
                          <a:ea typeface="Times New Roman"/>
                          <a:cs typeface="Times New Roman" panose="02020603050405020304" pitchFamily="18" charset="0"/>
                        </a:rPr>
                        <a:t>Б </a:t>
                      </a:r>
                      <a:endParaRPr lang="ru-RU" sz="1600" dirty="0">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800">
                          <a:solidFill>
                            <a:srgbClr val="000000"/>
                          </a:solidFill>
                          <a:effectLst/>
                          <a:latin typeface="Times New Roman" panose="02020603050405020304" pitchFamily="18" charset="0"/>
                          <a:ea typeface="Times New Roman"/>
                          <a:cs typeface="Times New Roman" panose="02020603050405020304" pitchFamily="18" charset="0"/>
                        </a:rPr>
                        <a:t>140 </a:t>
                      </a:r>
                      <a:endParaRPr lang="ru-RU" sz="1600">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25719">
                <a:tc rowSpan="2">
                  <a:txBody>
                    <a:bodyPr/>
                    <a:lstStyle/>
                    <a:p>
                      <a:pPr>
                        <a:spcAft>
                          <a:spcPts val="0"/>
                        </a:spcAft>
                      </a:pPr>
                      <a:r>
                        <a:rPr lang="ru-RU" sz="1800" dirty="0">
                          <a:solidFill>
                            <a:srgbClr val="000000"/>
                          </a:solidFill>
                          <a:effectLst/>
                          <a:latin typeface="Times New Roman" panose="02020603050405020304" pitchFamily="18" charset="0"/>
                          <a:ea typeface="Times New Roman"/>
                          <a:cs typeface="Times New Roman" panose="02020603050405020304" pitchFamily="18" charset="0"/>
                        </a:rPr>
                        <a:t>Общественные науки </a:t>
                      </a:r>
                      <a:endParaRPr lang="ru-RU" sz="1600" dirty="0">
                        <a:solidFill>
                          <a:srgbClr val="000000"/>
                        </a:solidFill>
                        <a:effectLst/>
                        <a:latin typeface="Times New Roman" panose="02020603050405020304" pitchFamily="18" charset="0"/>
                        <a:ea typeface="Calibri"/>
                        <a:cs typeface="Times New Roman" panose="02020603050405020304" pitchFamily="18" charset="0"/>
                      </a:endParaRPr>
                    </a:p>
                    <a:p>
                      <a:pPr>
                        <a:spcAft>
                          <a:spcPts val="0"/>
                        </a:spcAft>
                      </a:pPr>
                      <a:r>
                        <a:rPr lang="ru-RU" sz="1800" dirty="0">
                          <a:solidFill>
                            <a:srgbClr val="000000"/>
                          </a:solidFill>
                          <a:effectLst/>
                          <a:latin typeface="Times New Roman" panose="02020603050405020304" pitchFamily="18" charset="0"/>
                          <a:ea typeface="Times New Roman"/>
                          <a:cs typeface="Times New Roman" panose="02020603050405020304" pitchFamily="18" charset="0"/>
                        </a:rPr>
                        <a:t> </a:t>
                      </a:r>
                      <a:endParaRPr lang="ru-RU" sz="1600" dirty="0">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ru-RU" sz="1800" dirty="0">
                          <a:solidFill>
                            <a:srgbClr val="000000"/>
                          </a:solidFill>
                          <a:effectLst/>
                          <a:latin typeface="Times New Roman" panose="02020603050405020304" pitchFamily="18" charset="0"/>
                          <a:ea typeface="Times New Roman"/>
                          <a:cs typeface="Times New Roman" panose="02020603050405020304" pitchFamily="18" charset="0"/>
                        </a:rPr>
                        <a:t>История</a:t>
                      </a:r>
                      <a:endParaRPr lang="ru-RU" sz="1600" dirty="0">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800" dirty="0">
                          <a:solidFill>
                            <a:srgbClr val="000000"/>
                          </a:solidFill>
                          <a:effectLst/>
                          <a:latin typeface="Times New Roman" panose="02020603050405020304" pitchFamily="18" charset="0"/>
                          <a:ea typeface="Times New Roman"/>
                          <a:cs typeface="Times New Roman" panose="02020603050405020304" pitchFamily="18" charset="0"/>
                        </a:rPr>
                        <a:t>У </a:t>
                      </a:r>
                      <a:endParaRPr lang="ru-RU" sz="1600" dirty="0">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800">
                          <a:solidFill>
                            <a:srgbClr val="000000"/>
                          </a:solidFill>
                          <a:effectLst/>
                          <a:latin typeface="Times New Roman" panose="02020603050405020304" pitchFamily="18" charset="0"/>
                          <a:ea typeface="Times New Roman"/>
                          <a:cs typeface="Times New Roman" panose="02020603050405020304" pitchFamily="18" charset="0"/>
                        </a:rPr>
                        <a:t>280</a:t>
                      </a:r>
                      <a:endParaRPr lang="ru-RU" sz="1600">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25719">
                <a:tc vMerge="1">
                  <a:txBody>
                    <a:bodyPr/>
                    <a:lstStyle/>
                    <a:p>
                      <a:pPr>
                        <a:spcAft>
                          <a:spcPts val="0"/>
                        </a:spcAft>
                      </a:pPr>
                      <a:endParaRPr lang="ru-RU" sz="1200" dirty="0">
                        <a:solidFill>
                          <a:srgbClr val="000000"/>
                        </a:solidFill>
                        <a:effectLst/>
                        <a:latin typeface="Times New Roman"/>
                        <a:ea typeface="Calibri"/>
                      </a:endParaRPr>
                    </a:p>
                  </a:txBody>
                  <a:tcPr marL="68580" marR="68580" marT="0" marB="0"/>
                </a:tc>
                <a:tc>
                  <a:txBody>
                    <a:bodyPr/>
                    <a:lstStyle/>
                    <a:p>
                      <a:pPr>
                        <a:spcAft>
                          <a:spcPts val="0"/>
                        </a:spcAft>
                      </a:pPr>
                      <a:r>
                        <a:rPr lang="ru-RU" sz="1800" dirty="0">
                          <a:solidFill>
                            <a:srgbClr val="000000"/>
                          </a:solidFill>
                          <a:effectLst/>
                          <a:latin typeface="Times New Roman" panose="02020603050405020304" pitchFamily="18" charset="0"/>
                          <a:ea typeface="Times New Roman"/>
                          <a:cs typeface="Times New Roman" panose="02020603050405020304" pitchFamily="18" charset="0"/>
                        </a:rPr>
                        <a:t>Обществознание</a:t>
                      </a:r>
                      <a:endParaRPr lang="ru-RU" sz="1600" dirty="0">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800" dirty="0">
                          <a:solidFill>
                            <a:srgbClr val="000000"/>
                          </a:solidFill>
                          <a:effectLst/>
                          <a:latin typeface="Times New Roman" panose="02020603050405020304" pitchFamily="18" charset="0"/>
                          <a:ea typeface="Times New Roman"/>
                          <a:cs typeface="Times New Roman" panose="02020603050405020304" pitchFamily="18" charset="0"/>
                        </a:rPr>
                        <a:t>Б </a:t>
                      </a:r>
                      <a:endParaRPr lang="ru-RU" sz="1600" dirty="0">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800">
                          <a:solidFill>
                            <a:srgbClr val="000000"/>
                          </a:solidFill>
                          <a:effectLst/>
                          <a:latin typeface="Times New Roman" panose="02020603050405020304" pitchFamily="18" charset="0"/>
                          <a:ea typeface="Times New Roman"/>
                          <a:cs typeface="Times New Roman" panose="02020603050405020304" pitchFamily="18" charset="0"/>
                        </a:rPr>
                        <a:t>140 </a:t>
                      </a:r>
                      <a:endParaRPr lang="ru-RU" sz="1600">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25719">
                <a:tc rowSpan="6">
                  <a:txBody>
                    <a:bodyPr/>
                    <a:lstStyle/>
                    <a:p>
                      <a:pPr>
                        <a:spcAft>
                          <a:spcPts val="0"/>
                        </a:spcAft>
                      </a:pPr>
                      <a:r>
                        <a:rPr lang="ru-RU" sz="1800" dirty="0">
                          <a:solidFill>
                            <a:srgbClr val="000000"/>
                          </a:solidFill>
                          <a:effectLst/>
                          <a:latin typeface="Times New Roman" panose="02020603050405020304" pitchFamily="18" charset="0"/>
                          <a:ea typeface="Times New Roman"/>
                          <a:cs typeface="Times New Roman" panose="02020603050405020304" pitchFamily="18" charset="0"/>
                        </a:rPr>
                        <a:t>Физическая культура, экология и основы безопасности жизнедеятельности </a:t>
                      </a:r>
                      <a:r>
                        <a:rPr lang="ru-RU" sz="1800" dirty="0">
                          <a:effectLst/>
                          <a:latin typeface="Times New Roman" panose="02020603050405020304" pitchFamily="18" charset="0"/>
                          <a:ea typeface="Times New Roman"/>
                          <a:cs typeface="Times New Roman" panose="02020603050405020304" pitchFamily="18" charset="0"/>
                        </a:rPr>
                        <a:t> </a:t>
                      </a:r>
                      <a:endParaRPr lang="ru-RU" sz="1400" dirty="0">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ru-RU" sz="1800" dirty="0">
                          <a:solidFill>
                            <a:srgbClr val="000000"/>
                          </a:solidFill>
                          <a:effectLst/>
                          <a:latin typeface="Times New Roman" panose="02020603050405020304" pitchFamily="18" charset="0"/>
                          <a:ea typeface="Times New Roman"/>
                          <a:cs typeface="Times New Roman" panose="02020603050405020304" pitchFamily="18" charset="0"/>
                        </a:rPr>
                        <a:t>Физическая культура </a:t>
                      </a:r>
                      <a:endParaRPr lang="ru-RU" sz="1600" dirty="0">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800" dirty="0">
                          <a:solidFill>
                            <a:srgbClr val="000000"/>
                          </a:solidFill>
                          <a:effectLst/>
                          <a:latin typeface="Times New Roman" panose="02020603050405020304" pitchFamily="18" charset="0"/>
                          <a:ea typeface="Times New Roman"/>
                          <a:cs typeface="Times New Roman" panose="02020603050405020304" pitchFamily="18" charset="0"/>
                        </a:rPr>
                        <a:t>Б </a:t>
                      </a:r>
                      <a:endParaRPr lang="ru-RU" sz="1600" dirty="0">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800">
                          <a:solidFill>
                            <a:srgbClr val="000000"/>
                          </a:solidFill>
                          <a:effectLst/>
                          <a:latin typeface="Times New Roman" panose="02020603050405020304" pitchFamily="18" charset="0"/>
                          <a:ea typeface="Times New Roman"/>
                          <a:cs typeface="Times New Roman" panose="02020603050405020304" pitchFamily="18" charset="0"/>
                        </a:rPr>
                        <a:t>210 </a:t>
                      </a:r>
                      <a:endParaRPr lang="ru-RU" sz="1600">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87521">
                <a:tc vMerge="1">
                  <a:txBody>
                    <a:bodyPr/>
                    <a:lstStyle/>
                    <a:p>
                      <a:pPr>
                        <a:spcAft>
                          <a:spcPts val="0"/>
                        </a:spcAft>
                      </a:pPr>
                      <a:endParaRPr lang="ru-RU" sz="1200" dirty="0">
                        <a:solidFill>
                          <a:srgbClr val="000000"/>
                        </a:solidFill>
                        <a:effectLst/>
                        <a:latin typeface="Times New Roman"/>
                        <a:ea typeface="Calibri"/>
                      </a:endParaRPr>
                    </a:p>
                  </a:txBody>
                  <a:tcPr marL="68580" marR="68580" marT="0" marB="0"/>
                </a:tc>
                <a:tc>
                  <a:txBody>
                    <a:bodyPr/>
                    <a:lstStyle/>
                    <a:p>
                      <a:pPr>
                        <a:spcAft>
                          <a:spcPts val="0"/>
                        </a:spcAft>
                      </a:pPr>
                      <a:r>
                        <a:rPr lang="ru-RU" sz="1800" dirty="0">
                          <a:solidFill>
                            <a:srgbClr val="000000"/>
                          </a:solidFill>
                          <a:effectLst/>
                          <a:latin typeface="Times New Roman" panose="02020603050405020304" pitchFamily="18" charset="0"/>
                          <a:ea typeface="Times New Roman"/>
                          <a:cs typeface="Times New Roman" panose="02020603050405020304" pitchFamily="18" charset="0"/>
                        </a:rPr>
                        <a:t>Основы безопасности жизнедеятельности </a:t>
                      </a:r>
                      <a:endParaRPr lang="ru-RU" sz="1600" dirty="0">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800">
                          <a:solidFill>
                            <a:srgbClr val="000000"/>
                          </a:solidFill>
                          <a:effectLst/>
                          <a:latin typeface="Times New Roman" panose="02020603050405020304" pitchFamily="18" charset="0"/>
                          <a:ea typeface="Times New Roman"/>
                          <a:cs typeface="Times New Roman" panose="02020603050405020304" pitchFamily="18" charset="0"/>
                        </a:rPr>
                        <a:t>Б </a:t>
                      </a:r>
                      <a:endParaRPr lang="ru-RU" sz="1600">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800" dirty="0">
                          <a:solidFill>
                            <a:srgbClr val="000000"/>
                          </a:solidFill>
                          <a:effectLst/>
                          <a:latin typeface="Times New Roman" panose="02020603050405020304" pitchFamily="18" charset="0"/>
                          <a:ea typeface="Times New Roman"/>
                          <a:cs typeface="Times New Roman" panose="02020603050405020304" pitchFamily="18" charset="0"/>
                        </a:rPr>
                        <a:t>70 </a:t>
                      </a:r>
                      <a:endParaRPr lang="ru-RU" sz="1600" dirty="0">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30373">
                <a:tc vMerge="1">
                  <a:txBody>
                    <a:bodyPr/>
                    <a:lstStyle/>
                    <a:p>
                      <a:pPr>
                        <a:spcAft>
                          <a:spcPts val="0"/>
                        </a:spcAft>
                      </a:pPr>
                      <a:endParaRPr lang="ru-RU" sz="1200" dirty="0">
                        <a:solidFill>
                          <a:srgbClr val="000000"/>
                        </a:solidFill>
                        <a:effectLst/>
                        <a:latin typeface="Times New Roman"/>
                        <a:ea typeface="Calibri"/>
                      </a:endParaRPr>
                    </a:p>
                  </a:txBody>
                  <a:tcPr marL="68580" marR="68580" marT="0" marB="0"/>
                </a:tc>
                <a:tc>
                  <a:txBody>
                    <a:bodyPr/>
                    <a:lstStyle/>
                    <a:p>
                      <a:pPr>
                        <a:spcAft>
                          <a:spcPts val="0"/>
                        </a:spcAft>
                      </a:pPr>
                      <a:r>
                        <a:rPr lang="ru-RU" sz="1800" dirty="0">
                          <a:solidFill>
                            <a:srgbClr val="000000"/>
                          </a:solidFill>
                          <a:effectLst/>
                          <a:latin typeface="Times New Roman" panose="02020603050405020304" pitchFamily="18" charset="0"/>
                          <a:ea typeface="Times New Roman"/>
                          <a:cs typeface="Times New Roman" panose="02020603050405020304" pitchFamily="18" charset="0"/>
                        </a:rPr>
                        <a:t>Индивидуальный проект </a:t>
                      </a:r>
                      <a:endParaRPr lang="ru-RU" sz="1600" dirty="0">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800" dirty="0">
                          <a:solidFill>
                            <a:srgbClr val="000000"/>
                          </a:solidFill>
                          <a:effectLst/>
                          <a:latin typeface="Times New Roman" panose="02020603050405020304" pitchFamily="18" charset="0"/>
                          <a:ea typeface="Times New Roman"/>
                          <a:cs typeface="Times New Roman" panose="02020603050405020304" pitchFamily="18" charset="0"/>
                        </a:rPr>
                        <a:t>ЭК </a:t>
                      </a:r>
                      <a:endParaRPr lang="ru-RU" sz="1600" dirty="0">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800" dirty="0">
                          <a:solidFill>
                            <a:srgbClr val="000000"/>
                          </a:solidFill>
                          <a:effectLst/>
                          <a:latin typeface="Times New Roman" panose="02020603050405020304" pitchFamily="18" charset="0"/>
                          <a:ea typeface="Times New Roman"/>
                          <a:cs typeface="Times New Roman" panose="02020603050405020304" pitchFamily="18" charset="0"/>
                        </a:rPr>
                        <a:t>70 </a:t>
                      </a:r>
                      <a:endParaRPr lang="ru-RU" sz="1600" dirty="0">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25719">
                <a:tc vMerge="1">
                  <a:txBody>
                    <a:bodyPr/>
                    <a:lstStyle/>
                    <a:p>
                      <a:pPr>
                        <a:spcAft>
                          <a:spcPts val="0"/>
                        </a:spcAft>
                      </a:pPr>
                      <a:endParaRPr lang="ru-RU" sz="1200" dirty="0">
                        <a:solidFill>
                          <a:srgbClr val="000000"/>
                        </a:solidFill>
                        <a:effectLst/>
                        <a:latin typeface="Times New Roman"/>
                        <a:ea typeface="Calibri"/>
                      </a:endParaRPr>
                    </a:p>
                  </a:txBody>
                  <a:tcPr marL="68580" marR="68580" marT="0" marB="0"/>
                </a:tc>
                <a:tc>
                  <a:txBody>
                    <a:bodyPr/>
                    <a:lstStyle/>
                    <a:p>
                      <a:pPr>
                        <a:spcAft>
                          <a:spcPts val="0"/>
                        </a:spcAft>
                      </a:pPr>
                      <a:r>
                        <a:rPr lang="ru-RU" sz="1800">
                          <a:solidFill>
                            <a:srgbClr val="000000"/>
                          </a:solidFill>
                          <a:effectLst/>
                          <a:latin typeface="Times New Roman" panose="02020603050405020304" pitchFamily="18" charset="0"/>
                          <a:ea typeface="Times New Roman"/>
                          <a:cs typeface="Times New Roman" panose="02020603050405020304" pitchFamily="18" charset="0"/>
                        </a:rPr>
                        <a:t>Технология </a:t>
                      </a:r>
                      <a:endParaRPr lang="ru-RU" sz="1600">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800" dirty="0">
                          <a:solidFill>
                            <a:srgbClr val="000000"/>
                          </a:solidFill>
                          <a:effectLst/>
                          <a:latin typeface="Times New Roman" panose="02020603050405020304" pitchFamily="18" charset="0"/>
                          <a:ea typeface="Times New Roman"/>
                          <a:cs typeface="Times New Roman" panose="02020603050405020304" pitchFamily="18" charset="0"/>
                        </a:rPr>
                        <a:t>ЭК </a:t>
                      </a:r>
                      <a:endParaRPr lang="ru-RU" sz="1600" dirty="0">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800" dirty="0">
                          <a:solidFill>
                            <a:srgbClr val="000000"/>
                          </a:solidFill>
                          <a:effectLst/>
                          <a:latin typeface="Times New Roman" panose="02020603050405020304" pitchFamily="18" charset="0"/>
                          <a:ea typeface="Times New Roman"/>
                          <a:cs typeface="Times New Roman" panose="02020603050405020304" pitchFamily="18" charset="0"/>
                        </a:rPr>
                        <a:t>280 </a:t>
                      </a:r>
                      <a:endParaRPr lang="ru-RU" sz="1600" dirty="0">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96577">
                <a:tc vMerge="1">
                  <a:txBody>
                    <a:bodyPr/>
                    <a:lstStyle/>
                    <a:p>
                      <a:pPr>
                        <a:spcAft>
                          <a:spcPts val="0"/>
                        </a:spcAft>
                      </a:pPr>
                      <a:endParaRPr lang="ru-RU" sz="1200" dirty="0">
                        <a:solidFill>
                          <a:srgbClr val="000000"/>
                        </a:solidFill>
                        <a:effectLst/>
                        <a:latin typeface="Times New Roman"/>
                        <a:ea typeface="Calibri"/>
                      </a:endParaRPr>
                    </a:p>
                  </a:txBody>
                  <a:tcPr marL="68580" marR="68580" marT="0" marB="0"/>
                </a:tc>
                <a:tc>
                  <a:txBody>
                    <a:bodyPr/>
                    <a:lstStyle/>
                    <a:p>
                      <a:pPr>
                        <a:spcAft>
                          <a:spcPts val="0"/>
                        </a:spcAft>
                      </a:pPr>
                      <a:r>
                        <a:rPr lang="ru-RU" sz="1800">
                          <a:solidFill>
                            <a:srgbClr val="000000"/>
                          </a:solidFill>
                          <a:effectLst/>
                          <a:latin typeface="Times New Roman" panose="02020603050405020304" pitchFamily="18" charset="0"/>
                          <a:ea typeface="Times New Roman"/>
                          <a:cs typeface="Times New Roman" panose="02020603050405020304" pitchFamily="18" charset="0"/>
                        </a:rPr>
                        <a:t>Астрономия </a:t>
                      </a:r>
                      <a:endParaRPr lang="ru-RU" sz="1600">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800" dirty="0">
                          <a:solidFill>
                            <a:srgbClr val="000000"/>
                          </a:solidFill>
                          <a:effectLst/>
                          <a:latin typeface="Times New Roman" panose="02020603050405020304" pitchFamily="18" charset="0"/>
                          <a:ea typeface="Times New Roman"/>
                          <a:cs typeface="Times New Roman" panose="02020603050405020304" pitchFamily="18" charset="0"/>
                        </a:rPr>
                        <a:t>ФК </a:t>
                      </a:r>
                      <a:endParaRPr lang="ru-RU" sz="1600" dirty="0">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800" dirty="0">
                          <a:solidFill>
                            <a:srgbClr val="000000"/>
                          </a:solidFill>
                          <a:effectLst/>
                          <a:latin typeface="Times New Roman" panose="02020603050405020304" pitchFamily="18" charset="0"/>
                          <a:ea typeface="Times New Roman"/>
                          <a:cs typeface="Times New Roman" panose="02020603050405020304" pitchFamily="18" charset="0"/>
                        </a:rPr>
                        <a:t>70 </a:t>
                      </a:r>
                      <a:endParaRPr lang="ru-RU" sz="1600" dirty="0">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09596">
                <a:tc vMerge="1">
                  <a:txBody>
                    <a:bodyPr/>
                    <a:lstStyle/>
                    <a:p>
                      <a:pPr>
                        <a:lnSpc>
                          <a:spcPct val="115000"/>
                        </a:lnSpc>
                        <a:spcAft>
                          <a:spcPts val="0"/>
                        </a:spcAft>
                      </a:pPr>
                      <a:endParaRPr lang="ru-RU" sz="1100" dirty="0">
                        <a:effectLst/>
                        <a:latin typeface="Calibri"/>
                        <a:ea typeface="Times New Roman"/>
                        <a:cs typeface="Times New Roman"/>
                      </a:endParaRPr>
                    </a:p>
                  </a:txBody>
                  <a:tcPr marL="68580" marR="68580" marT="0" marB="0"/>
                </a:tc>
                <a:tc>
                  <a:txBody>
                    <a:bodyPr/>
                    <a:lstStyle/>
                    <a:p>
                      <a:pPr>
                        <a:spcAft>
                          <a:spcPts val="0"/>
                        </a:spcAft>
                      </a:pPr>
                      <a:r>
                        <a:rPr lang="ru-RU" sz="1800">
                          <a:solidFill>
                            <a:srgbClr val="000000"/>
                          </a:solidFill>
                          <a:effectLst/>
                          <a:latin typeface="Times New Roman" panose="02020603050405020304" pitchFamily="18" charset="0"/>
                          <a:ea typeface="Times New Roman"/>
                          <a:cs typeface="Times New Roman" panose="02020603050405020304" pitchFamily="18" charset="0"/>
                        </a:rPr>
                        <a:t>Предметы и курсы по выбору </a:t>
                      </a:r>
                      <a:endParaRPr lang="ru-RU" sz="1600">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800">
                          <a:solidFill>
                            <a:srgbClr val="000000"/>
                          </a:solidFill>
                          <a:effectLst/>
                          <a:latin typeface="Times New Roman" panose="02020603050405020304" pitchFamily="18" charset="0"/>
                          <a:ea typeface="Times New Roman"/>
                          <a:cs typeface="Times New Roman" panose="02020603050405020304" pitchFamily="18" charset="0"/>
                        </a:rPr>
                        <a:t>ФК </a:t>
                      </a:r>
                      <a:endParaRPr lang="ru-RU" sz="1600">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800" dirty="0">
                          <a:solidFill>
                            <a:srgbClr val="000000"/>
                          </a:solidFill>
                          <a:effectLst/>
                          <a:latin typeface="Times New Roman" panose="02020603050405020304" pitchFamily="18" charset="0"/>
                          <a:ea typeface="Times New Roman"/>
                          <a:cs typeface="Times New Roman" panose="02020603050405020304" pitchFamily="18" charset="0"/>
                        </a:rPr>
                        <a:t>210</a:t>
                      </a:r>
                      <a:endParaRPr lang="ru-RU" sz="1600" dirty="0">
                        <a:solidFill>
                          <a:srgbClr val="000000"/>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98904">
                <a:tc gridSpan="2">
                  <a:txBody>
                    <a:bodyPr/>
                    <a:lstStyle/>
                    <a:p>
                      <a:pPr algn="r">
                        <a:lnSpc>
                          <a:spcPct val="115000"/>
                        </a:lnSpc>
                        <a:spcAft>
                          <a:spcPts val="0"/>
                        </a:spcAft>
                      </a:pPr>
                      <a:r>
                        <a:rPr lang="ru-RU" sz="1600" b="1" dirty="0" smtClean="0">
                          <a:solidFill>
                            <a:schemeClr val="tx1"/>
                          </a:solidFill>
                          <a:effectLst/>
                          <a:latin typeface="Times New Roman" panose="02020603050405020304" pitchFamily="18" charset="0"/>
                          <a:ea typeface="Times New Roman"/>
                          <a:cs typeface="Times New Roman" panose="02020603050405020304" pitchFamily="18" charset="0"/>
                        </a:rPr>
                        <a:t>ИТОГО</a:t>
                      </a:r>
                      <a:endParaRPr lang="ru-RU" sz="1600" b="1" dirty="0">
                        <a:solidFill>
                          <a:schemeClr val="tx1"/>
                        </a:solidFill>
                        <a:effectLst/>
                        <a:latin typeface="Times New Roman" panose="02020603050405020304" pitchFamily="18" charset="0"/>
                        <a:ea typeface="Times New Roman"/>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spcAft>
                          <a:spcPts val="0"/>
                        </a:spcAft>
                      </a:pPr>
                      <a:endParaRPr lang="ru-RU" sz="1200" dirty="0">
                        <a:solidFill>
                          <a:srgbClr val="000000"/>
                        </a:solidFill>
                        <a:effectLst/>
                        <a:latin typeface="Times New Roman"/>
                        <a:ea typeface="Calibri"/>
                      </a:endParaRPr>
                    </a:p>
                  </a:txBody>
                  <a:tcPr marL="68580" marR="68580" marT="0" marB="0"/>
                </a:tc>
                <a:tc gridSpan="2">
                  <a:txBody>
                    <a:bodyPr/>
                    <a:lstStyle/>
                    <a:p>
                      <a:pPr>
                        <a:spcAft>
                          <a:spcPts val="0"/>
                        </a:spcAft>
                      </a:pPr>
                      <a:r>
                        <a:rPr lang="ru-RU" sz="1800" b="1" dirty="0" smtClean="0">
                          <a:solidFill>
                            <a:schemeClr val="tx1"/>
                          </a:solidFill>
                          <a:effectLst/>
                          <a:latin typeface="Times New Roman" panose="02020603050405020304" pitchFamily="18" charset="0"/>
                          <a:ea typeface="Calibri"/>
                          <a:cs typeface="Times New Roman" panose="02020603050405020304" pitchFamily="18" charset="0"/>
                        </a:rPr>
                        <a:t>2170</a:t>
                      </a:r>
                      <a:endParaRPr lang="ru-RU" sz="1800" b="1" dirty="0">
                        <a:solidFill>
                          <a:schemeClr val="tx1"/>
                        </a:solidFill>
                        <a:effectLst/>
                        <a:latin typeface="Times New Roman" panose="02020603050405020304" pitchFamily="18" charset="0"/>
                        <a:ea typeface="Calibri"/>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spcAft>
                          <a:spcPts val="0"/>
                        </a:spcAft>
                      </a:pPr>
                      <a:endParaRPr lang="ru-RU" sz="1200" dirty="0">
                        <a:solidFill>
                          <a:srgbClr val="000000"/>
                        </a:solidFill>
                        <a:effectLst/>
                        <a:latin typeface="Times New Roman"/>
                        <a:ea typeface="Calibri"/>
                      </a:endParaRPr>
                    </a:p>
                  </a:txBody>
                  <a:tcPr marL="68580" marR="68580" marT="0" marB="0"/>
                </a:tc>
              </a:tr>
            </a:tbl>
          </a:graphicData>
        </a:graphic>
      </p:graphicFrame>
      <p:sp>
        <p:nvSpPr>
          <p:cNvPr id="4" name="TextBox 3"/>
          <p:cNvSpPr txBox="1"/>
          <p:nvPr/>
        </p:nvSpPr>
        <p:spPr>
          <a:xfrm>
            <a:off x="2987824" y="674916"/>
            <a:ext cx="3528392" cy="523220"/>
          </a:xfrm>
          <a:prstGeom prst="rect">
            <a:avLst/>
          </a:prstGeom>
          <a:noFill/>
        </p:spPr>
        <p:txBody>
          <a:bodyPr wrap="square" rtlCol="0">
            <a:spAutoFit/>
          </a:bodyPr>
          <a:lstStyle/>
          <a:p>
            <a:pPr algn="ctr"/>
            <a:r>
              <a:rPr lang="ru-RU" sz="2800" b="1" dirty="0" smtClean="0">
                <a:solidFill>
                  <a:srgbClr val="002060"/>
                </a:solidFill>
              </a:rPr>
              <a:t>Вариант 1</a:t>
            </a:r>
            <a:endParaRPr lang="ru-RU" sz="2800" b="1" dirty="0">
              <a:solidFill>
                <a:srgbClr val="002060"/>
              </a:solidFill>
            </a:endParaRPr>
          </a:p>
        </p:txBody>
      </p:sp>
    </p:spTree>
    <p:extLst>
      <p:ext uri="{BB962C8B-B14F-4D97-AF65-F5344CB8AC3E}">
        <p14:creationId xmlns:p14="http://schemas.microsoft.com/office/powerpoint/2010/main" val="31186381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Лиля\Pictures\Логотип НТФ ИРО.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504" y="116632"/>
            <a:ext cx="714375" cy="742950"/>
          </a:xfrm>
          <a:prstGeom prst="rect">
            <a:avLst/>
          </a:prstGeom>
          <a:noFill/>
          <a:extLst>
            <a:ext uri="{909E8E84-426E-40DD-AFC4-6F175D3DCCD1}">
              <a14:hiddenFill xmlns:a14="http://schemas.microsoft.com/office/drawing/2010/main">
                <a:solidFill>
                  <a:srgbClr val="FFFFFF"/>
                </a:solidFill>
              </a14:hiddenFill>
            </a:ext>
          </a:extLst>
        </p:spPr>
      </p:pic>
      <p:sp>
        <p:nvSpPr>
          <p:cNvPr id="3" name="Прямоугольник 2"/>
          <p:cNvSpPr/>
          <p:nvPr/>
        </p:nvSpPr>
        <p:spPr>
          <a:xfrm>
            <a:off x="821879" y="141894"/>
            <a:ext cx="8172400" cy="461665"/>
          </a:xfrm>
          <a:prstGeom prst="rect">
            <a:avLst/>
          </a:prstGeom>
        </p:spPr>
        <p:txBody>
          <a:bodyPr wrap="square">
            <a:spAutoFit/>
          </a:bodyPr>
          <a:lstStyle/>
          <a:p>
            <a:pPr algn="ctr"/>
            <a:r>
              <a:rPr lang="ru-RU" sz="2400" b="1" dirty="0">
                <a:solidFill>
                  <a:srgbClr val="C00000"/>
                </a:solidFill>
                <a:latin typeface="Times New Roman" panose="02020603050405020304" pitchFamily="18" charset="0"/>
                <a:cs typeface="Times New Roman" panose="02020603050405020304" pitchFamily="18" charset="0"/>
              </a:rPr>
              <a:t>Пример учебного плана </a:t>
            </a:r>
            <a:r>
              <a:rPr lang="ru-RU" sz="2400" b="1" dirty="0" smtClean="0">
                <a:solidFill>
                  <a:srgbClr val="C00000"/>
                </a:solidFill>
                <a:latin typeface="Times New Roman" panose="02020603050405020304" pitchFamily="18" charset="0"/>
                <a:cs typeface="Times New Roman" panose="02020603050405020304" pitchFamily="18" charset="0"/>
              </a:rPr>
              <a:t>универсального </a:t>
            </a:r>
            <a:r>
              <a:rPr lang="ru-RU" sz="2400" b="1" dirty="0">
                <a:solidFill>
                  <a:srgbClr val="C00000"/>
                </a:solidFill>
                <a:latin typeface="Times New Roman" panose="02020603050405020304" pitchFamily="18" charset="0"/>
                <a:cs typeface="Times New Roman" panose="02020603050405020304" pitchFamily="18" charset="0"/>
              </a:rPr>
              <a:t>профиля </a:t>
            </a:r>
            <a:endParaRPr lang="ru-RU" sz="2400" dirty="0">
              <a:solidFill>
                <a:srgbClr val="C00000"/>
              </a:solidFill>
              <a:latin typeface="Times New Roman" panose="02020603050405020304" pitchFamily="18" charset="0"/>
              <a:cs typeface="Times New Roman" panose="02020603050405020304" pitchFamily="18" charset="0"/>
            </a:endParaRPr>
          </a:p>
        </p:txBody>
      </p:sp>
      <p:sp>
        <p:nvSpPr>
          <p:cNvPr id="4" name="TextBox 3"/>
          <p:cNvSpPr txBox="1"/>
          <p:nvPr/>
        </p:nvSpPr>
        <p:spPr>
          <a:xfrm>
            <a:off x="2987824" y="674916"/>
            <a:ext cx="3528392" cy="523220"/>
          </a:xfrm>
          <a:prstGeom prst="rect">
            <a:avLst/>
          </a:prstGeom>
          <a:noFill/>
        </p:spPr>
        <p:txBody>
          <a:bodyPr wrap="square" rtlCol="0">
            <a:spAutoFit/>
          </a:bodyPr>
          <a:lstStyle/>
          <a:p>
            <a:pPr algn="ctr"/>
            <a:r>
              <a:rPr lang="ru-RU" sz="2800" b="1" dirty="0" smtClean="0">
                <a:solidFill>
                  <a:srgbClr val="002060"/>
                </a:solidFill>
              </a:rPr>
              <a:t>Вариант 2</a:t>
            </a:r>
            <a:endParaRPr lang="ru-RU" sz="2800" b="1" dirty="0">
              <a:solidFill>
                <a:srgbClr val="002060"/>
              </a:solidFill>
            </a:endParaRPr>
          </a:p>
        </p:txBody>
      </p:sp>
      <p:graphicFrame>
        <p:nvGraphicFramePr>
          <p:cNvPr id="6" name="Таблица 5"/>
          <p:cNvGraphicFramePr>
            <a:graphicFrameLocks noGrp="1"/>
          </p:cNvGraphicFramePr>
          <p:nvPr>
            <p:extLst>
              <p:ext uri="{D42A27DB-BD31-4B8C-83A1-F6EECF244321}">
                <p14:modId xmlns:p14="http://schemas.microsoft.com/office/powerpoint/2010/main" val="3000536542"/>
              </p:ext>
            </p:extLst>
          </p:nvPr>
        </p:nvGraphicFramePr>
        <p:xfrm>
          <a:off x="107504" y="1198136"/>
          <a:ext cx="8640960" cy="5245809"/>
        </p:xfrm>
        <a:graphic>
          <a:graphicData uri="http://schemas.openxmlformats.org/drawingml/2006/table">
            <a:tbl>
              <a:tblPr firstRow="1" firstCol="1" bandRow="1">
                <a:tableStyleId>{EB344D84-9AFB-497E-A393-DC336BA19D2E}</a:tableStyleId>
              </a:tblPr>
              <a:tblGrid>
                <a:gridCol w="2016224"/>
                <a:gridCol w="5101728"/>
                <a:gridCol w="680466"/>
                <a:gridCol w="842542"/>
              </a:tblGrid>
              <a:tr h="173653">
                <a:tc>
                  <a:txBody>
                    <a:bodyPr/>
                    <a:lstStyle/>
                    <a:p>
                      <a:pPr algn="ctr">
                        <a:spcAft>
                          <a:spcPts val="0"/>
                        </a:spcAft>
                      </a:pPr>
                      <a:r>
                        <a:rPr lang="ru-RU" sz="1600" dirty="0">
                          <a:effectLst/>
                          <a:latin typeface="Times New Roman" panose="02020603050405020304" pitchFamily="18" charset="0"/>
                          <a:cs typeface="Times New Roman" panose="02020603050405020304" pitchFamily="18" charset="0"/>
                        </a:rPr>
                        <a:t>Предметная область </a:t>
                      </a:r>
                      <a:endParaRPr lang="ru-RU" sz="1600" dirty="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pPr algn="ctr">
                        <a:spcAft>
                          <a:spcPts val="0"/>
                        </a:spcAft>
                      </a:pPr>
                      <a:r>
                        <a:rPr lang="ru-RU" sz="1600" dirty="0">
                          <a:effectLst/>
                          <a:latin typeface="Times New Roman" panose="02020603050405020304" pitchFamily="18" charset="0"/>
                          <a:cs typeface="Times New Roman" panose="02020603050405020304" pitchFamily="18" charset="0"/>
                        </a:rPr>
                        <a:t>Учебный предмет </a:t>
                      </a:r>
                      <a:endParaRPr lang="ru-RU" sz="1600" dirty="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pPr algn="ctr">
                        <a:spcAft>
                          <a:spcPts val="0"/>
                        </a:spcAft>
                      </a:pPr>
                      <a:r>
                        <a:rPr lang="ru-RU" sz="1600">
                          <a:effectLst/>
                          <a:latin typeface="Times New Roman" panose="02020603050405020304" pitchFamily="18" charset="0"/>
                          <a:cs typeface="Times New Roman" panose="02020603050405020304" pitchFamily="18" charset="0"/>
                        </a:rPr>
                        <a:t>Уровень </a:t>
                      </a:r>
                      <a:endParaRPr lang="ru-RU" sz="160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pPr algn="ctr">
                        <a:spcAft>
                          <a:spcPts val="0"/>
                        </a:spcAft>
                      </a:pPr>
                      <a:r>
                        <a:rPr lang="ru-RU" sz="1600" dirty="0" smtClean="0">
                          <a:effectLst/>
                          <a:latin typeface="Times New Roman" panose="02020603050405020304" pitchFamily="18" charset="0"/>
                          <a:cs typeface="Times New Roman" panose="02020603050405020304" pitchFamily="18" charset="0"/>
                        </a:rPr>
                        <a:t>Кол-во </a:t>
                      </a:r>
                      <a:r>
                        <a:rPr lang="ru-RU" sz="1600" dirty="0">
                          <a:effectLst/>
                          <a:latin typeface="Times New Roman" panose="02020603050405020304" pitchFamily="18" charset="0"/>
                          <a:cs typeface="Times New Roman" panose="02020603050405020304" pitchFamily="18" charset="0"/>
                        </a:rPr>
                        <a:t>часов </a:t>
                      </a:r>
                      <a:endParaRPr lang="ru-RU" sz="1600" dirty="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r>
              <a:tr h="187011">
                <a:tc>
                  <a:txBody>
                    <a:bodyPr/>
                    <a:lstStyle/>
                    <a:p>
                      <a:pPr>
                        <a:spcAft>
                          <a:spcPts val="0"/>
                        </a:spcAft>
                      </a:pPr>
                      <a:r>
                        <a:rPr lang="ru-RU" sz="1800" dirty="0">
                          <a:solidFill>
                            <a:schemeClr val="tx1"/>
                          </a:solidFill>
                          <a:effectLst/>
                          <a:latin typeface="Times New Roman" panose="02020603050405020304" pitchFamily="18" charset="0"/>
                          <a:cs typeface="Times New Roman" panose="02020603050405020304" pitchFamily="18" charset="0"/>
                        </a:rPr>
                        <a:t>Филология </a:t>
                      </a:r>
                      <a:endParaRPr lang="ru-RU" sz="1600" dirty="0">
                        <a:solidFill>
                          <a:schemeClr val="tx1"/>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ru-RU" sz="1800" dirty="0">
                          <a:effectLst/>
                          <a:latin typeface="Times New Roman" panose="02020603050405020304" pitchFamily="18" charset="0"/>
                          <a:cs typeface="Times New Roman" panose="02020603050405020304" pitchFamily="18" charset="0"/>
                        </a:rPr>
                        <a:t>Русский язык и литература </a:t>
                      </a:r>
                      <a:endParaRPr lang="ru-RU" sz="1600" dirty="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spcAft>
                          <a:spcPts val="0"/>
                        </a:spcAft>
                      </a:pPr>
                      <a:r>
                        <a:rPr lang="ru-RU" sz="1800" b="1" dirty="0">
                          <a:effectLst/>
                          <a:latin typeface="Times New Roman" panose="02020603050405020304" pitchFamily="18" charset="0"/>
                          <a:cs typeface="Times New Roman" panose="02020603050405020304" pitchFamily="18" charset="0"/>
                        </a:rPr>
                        <a:t>Б </a:t>
                      </a:r>
                      <a:endParaRPr lang="ru-RU" sz="1600" b="1" dirty="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spcAft>
                          <a:spcPts val="0"/>
                        </a:spcAft>
                      </a:pPr>
                      <a:r>
                        <a:rPr lang="ru-RU" sz="1800" b="1" dirty="0">
                          <a:effectLst/>
                          <a:latin typeface="Times New Roman" panose="02020603050405020304" pitchFamily="18" charset="0"/>
                          <a:cs typeface="Times New Roman" panose="02020603050405020304" pitchFamily="18" charset="0"/>
                        </a:rPr>
                        <a:t>280 </a:t>
                      </a:r>
                      <a:endParaRPr lang="ru-RU" sz="1600" b="1" dirty="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r>
              <a:tr h="187011">
                <a:tc>
                  <a:txBody>
                    <a:bodyPr/>
                    <a:lstStyle/>
                    <a:p>
                      <a:pPr>
                        <a:spcAft>
                          <a:spcPts val="0"/>
                        </a:spcAft>
                      </a:pPr>
                      <a:r>
                        <a:rPr lang="ru-RU" sz="1800" dirty="0">
                          <a:solidFill>
                            <a:schemeClr val="tx1"/>
                          </a:solidFill>
                          <a:effectLst/>
                          <a:latin typeface="Times New Roman" panose="02020603050405020304" pitchFamily="18" charset="0"/>
                          <a:cs typeface="Times New Roman" panose="02020603050405020304" pitchFamily="18" charset="0"/>
                        </a:rPr>
                        <a:t> </a:t>
                      </a:r>
                      <a:endParaRPr lang="ru-RU" sz="1600" dirty="0">
                        <a:solidFill>
                          <a:schemeClr val="tx1"/>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ru-RU" sz="1800">
                          <a:effectLst/>
                          <a:latin typeface="Times New Roman" panose="02020603050405020304" pitchFamily="18" charset="0"/>
                          <a:cs typeface="Times New Roman" panose="02020603050405020304" pitchFamily="18" charset="0"/>
                        </a:rPr>
                        <a:t>Родной язык и литература </a:t>
                      </a:r>
                      <a:endParaRPr lang="ru-RU" sz="160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800" b="1" dirty="0">
                          <a:effectLst/>
                          <a:latin typeface="Times New Roman" panose="02020603050405020304" pitchFamily="18" charset="0"/>
                          <a:cs typeface="Times New Roman" panose="02020603050405020304" pitchFamily="18" charset="0"/>
                        </a:rPr>
                        <a:t>Б </a:t>
                      </a:r>
                      <a:endParaRPr lang="ru-RU" sz="1600" b="1" dirty="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800" b="1">
                          <a:effectLst/>
                          <a:latin typeface="Times New Roman" panose="02020603050405020304" pitchFamily="18" charset="0"/>
                          <a:cs typeface="Times New Roman" panose="02020603050405020304" pitchFamily="18" charset="0"/>
                        </a:rPr>
                        <a:t>280 </a:t>
                      </a:r>
                      <a:endParaRPr lang="ru-RU" sz="1600" b="1">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61033">
                <a:tc>
                  <a:txBody>
                    <a:bodyPr/>
                    <a:lstStyle/>
                    <a:p>
                      <a:pPr>
                        <a:spcAft>
                          <a:spcPts val="0"/>
                        </a:spcAft>
                      </a:pPr>
                      <a:r>
                        <a:rPr lang="ru-RU" sz="1800" dirty="0">
                          <a:solidFill>
                            <a:schemeClr val="tx1"/>
                          </a:solidFill>
                          <a:effectLst/>
                          <a:latin typeface="Times New Roman" panose="02020603050405020304" pitchFamily="18" charset="0"/>
                          <a:cs typeface="Times New Roman" panose="02020603050405020304" pitchFamily="18" charset="0"/>
                        </a:rPr>
                        <a:t>Математика и информатика </a:t>
                      </a:r>
                      <a:endParaRPr lang="ru-RU" sz="1600" dirty="0">
                        <a:solidFill>
                          <a:schemeClr val="tx1"/>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ru-RU" sz="1800" dirty="0">
                          <a:effectLst/>
                          <a:latin typeface="Times New Roman" panose="02020603050405020304" pitchFamily="18" charset="0"/>
                          <a:cs typeface="Times New Roman" panose="02020603050405020304" pitchFamily="18" charset="0"/>
                        </a:rPr>
                        <a:t>Математика: алгебра и начала математического анализа, геометрия </a:t>
                      </a:r>
                      <a:endParaRPr lang="ru-RU" sz="1600" dirty="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spcAft>
                          <a:spcPts val="0"/>
                        </a:spcAft>
                      </a:pPr>
                      <a:r>
                        <a:rPr lang="ru-RU" sz="1800" b="1" dirty="0">
                          <a:effectLst/>
                          <a:latin typeface="Times New Roman" panose="02020603050405020304" pitchFamily="18" charset="0"/>
                          <a:cs typeface="Times New Roman" panose="02020603050405020304" pitchFamily="18" charset="0"/>
                        </a:rPr>
                        <a:t>Б </a:t>
                      </a:r>
                      <a:endParaRPr lang="ru-RU" sz="1600" b="1" dirty="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spcAft>
                          <a:spcPts val="0"/>
                        </a:spcAft>
                      </a:pPr>
                      <a:r>
                        <a:rPr lang="ru-RU" sz="1800" b="1" dirty="0">
                          <a:effectLst/>
                          <a:latin typeface="Times New Roman" panose="02020603050405020304" pitchFamily="18" charset="0"/>
                          <a:cs typeface="Times New Roman" panose="02020603050405020304" pitchFamily="18" charset="0"/>
                        </a:rPr>
                        <a:t>280 </a:t>
                      </a:r>
                      <a:endParaRPr lang="ru-RU" sz="1600" b="1" dirty="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r>
              <a:tr h="187011">
                <a:tc>
                  <a:txBody>
                    <a:bodyPr/>
                    <a:lstStyle/>
                    <a:p>
                      <a:pPr>
                        <a:spcAft>
                          <a:spcPts val="0"/>
                        </a:spcAft>
                      </a:pPr>
                      <a:r>
                        <a:rPr lang="ru-RU" sz="1800">
                          <a:solidFill>
                            <a:schemeClr val="tx1"/>
                          </a:solidFill>
                          <a:effectLst/>
                          <a:latin typeface="Times New Roman" panose="02020603050405020304" pitchFamily="18" charset="0"/>
                          <a:cs typeface="Times New Roman" panose="02020603050405020304" pitchFamily="18" charset="0"/>
                        </a:rPr>
                        <a:t>Иностранные языки </a:t>
                      </a:r>
                      <a:endParaRPr lang="ru-RU" sz="1600">
                        <a:solidFill>
                          <a:schemeClr val="tx1"/>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ru-RU" sz="1800" dirty="0">
                          <a:effectLst/>
                          <a:latin typeface="Times New Roman" panose="02020603050405020304" pitchFamily="18" charset="0"/>
                          <a:cs typeface="Times New Roman" panose="02020603050405020304" pitchFamily="18" charset="0"/>
                        </a:rPr>
                        <a:t>Иностранный язык </a:t>
                      </a:r>
                      <a:endParaRPr lang="ru-RU" sz="1600" dirty="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800" b="1">
                          <a:effectLst/>
                          <a:latin typeface="Times New Roman" panose="02020603050405020304" pitchFamily="18" charset="0"/>
                          <a:cs typeface="Times New Roman" panose="02020603050405020304" pitchFamily="18" charset="0"/>
                        </a:rPr>
                        <a:t>У </a:t>
                      </a:r>
                      <a:endParaRPr lang="ru-RU" sz="1600" b="1">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800" b="1" dirty="0">
                          <a:effectLst/>
                          <a:latin typeface="Times New Roman" panose="02020603050405020304" pitchFamily="18" charset="0"/>
                          <a:cs typeface="Times New Roman" panose="02020603050405020304" pitchFamily="18" charset="0"/>
                        </a:rPr>
                        <a:t>420 </a:t>
                      </a:r>
                      <a:endParaRPr lang="ru-RU" sz="1600" b="1" dirty="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87011">
                <a:tc>
                  <a:txBody>
                    <a:bodyPr/>
                    <a:lstStyle/>
                    <a:p>
                      <a:pPr>
                        <a:spcAft>
                          <a:spcPts val="0"/>
                        </a:spcAft>
                      </a:pPr>
                      <a:r>
                        <a:rPr lang="ru-RU" sz="1800">
                          <a:solidFill>
                            <a:schemeClr val="tx1"/>
                          </a:solidFill>
                          <a:effectLst/>
                          <a:latin typeface="Times New Roman" panose="02020603050405020304" pitchFamily="18" charset="0"/>
                          <a:cs typeface="Times New Roman" panose="02020603050405020304" pitchFamily="18" charset="0"/>
                        </a:rPr>
                        <a:t>Естественные науки </a:t>
                      </a:r>
                      <a:endParaRPr lang="ru-RU" sz="1600">
                        <a:solidFill>
                          <a:schemeClr val="tx1"/>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ru-RU" sz="1800" dirty="0">
                          <a:effectLst/>
                          <a:latin typeface="Times New Roman" panose="02020603050405020304" pitchFamily="18" charset="0"/>
                          <a:cs typeface="Times New Roman" panose="02020603050405020304" pitchFamily="18" charset="0"/>
                        </a:rPr>
                        <a:t>Естествознание </a:t>
                      </a:r>
                      <a:endParaRPr lang="ru-RU" sz="1600" dirty="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spcAft>
                          <a:spcPts val="0"/>
                        </a:spcAft>
                      </a:pPr>
                      <a:r>
                        <a:rPr lang="ru-RU" sz="1800" b="1" dirty="0">
                          <a:effectLst/>
                          <a:latin typeface="Times New Roman" panose="02020603050405020304" pitchFamily="18" charset="0"/>
                          <a:cs typeface="Times New Roman" panose="02020603050405020304" pitchFamily="18" charset="0"/>
                        </a:rPr>
                        <a:t>Б </a:t>
                      </a:r>
                      <a:endParaRPr lang="ru-RU" sz="1600" b="1" dirty="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spcAft>
                          <a:spcPts val="0"/>
                        </a:spcAft>
                      </a:pPr>
                      <a:r>
                        <a:rPr lang="ru-RU" sz="1800" b="1" dirty="0">
                          <a:effectLst/>
                          <a:latin typeface="Times New Roman" panose="02020603050405020304" pitchFamily="18" charset="0"/>
                          <a:cs typeface="Times New Roman" panose="02020603050405020304" pitchFamily="18" charset="0"/>
                        </a:rPr>
                        <a:t>210 </a:t>
                      </a:r>
                      <a:endParaRPr lang="ru-RU" sz="1600" b="1" dirty="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r>
              <a:tr h="187011">
                <a:tc rowSpan="2">
                  <a:txBody>
                    <a:bodyPr/>
                    <a:lstStyle/>
                    <a:p>
                      <a:pPr>
                        <a:spcAft>
                          <a:spcPts val="0"/>
                        </a:spcAft>
                      </a:pPr>
                      <a:r>
                        <a:rPr lang="ru-RU" sz="1800" dirty="0">
                          <a:solidFill>
                            <a:schemeClr val="tx1"/>
                          </a:solidFill>
                          <a:effectLst/>
                          <a:latin typeface="Times New Roman" panose="02020603050405020304" pitchFamily="18" charset="0"/>
                          <a:cs typeface="Times New Roman" panose="02020603050405020304" pitchFamily="18" charset="0"/>
                        </a:rPr>
                        <a:t>Общественные науки </a:t>
                      </a:r>
                      <a:endParaRPr lang="ru-RU" sz="1600" dirty="0">
                        <a:solidFill>
                          <a:schemeClr val="tx1"/>
                        </a:solidFill>
                        <a:effectLst/>
                        <a:latin typeface="Times New Roman" panose="02020603050405020304" pitchFamily="18" charset="0"/>
                        <a:ea typeface="Calibri"/>
                        <a:cs typeface="Times New Roman" panose="02020603050405020304" pitchFamily="18" charset="0"/>
                      </a:endParaRPr>
                    </a:p>
                    <a:p>
                      <a:pPr>
                        <a:spcAft>
                          <a:spcPts val="0"/>
                        </a:spcAft>
                      </a:pPr>
                      <a:r>
                        <a:rPr lang="ru-RU" sz="1800" dirty="0">
                          <a:solidFill>
                            <a:schemeClr val="tx1"/>
                          </a:solidFill>
                          <a:effectLst/>
                          <a:latin typeface="Times New Roman" panose="02020603050405020304" pitchFamily="18" charset="0"/>
                          <a:cs typeface="Times New Roman" panose="02020603050405020304" pitchFamily="18" charset="0"/>
                        </a:rPr>
                        <a:t> </a:t>
                      </a:r>
                      <a:endParaRPr lang="ru-RU" sz="1600" dirty="0">
                        <a:solidFill>
                          <a:schemeClr val="tx1"/>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ru-RU" sz="1800" dirty="0">
                          <a:effectLst/>
                          <a:latin typeface="Times New Roman" panose="02020603050405020304" pitchFamily="18" charset="0"/>
                          <a:cs typeface="Times New Roman" panose="02020603050405020304" pitchFamily="18" charset="0"/>
                        </a:rPr>
                        <a:t>История </a:t>
                      </a:r>
                      <a:endParaRPr lang="ru-RU" sz="1600" dirty="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800" b="1">
                          <a:effectLst/>
                          <a:latin typeface="Times New Roman" panose="02020603050405020304" pitchFamily="18" charset="0"/>
                          <a:cs typeface="Times New Roman" panose="02020603050405020304" pitchFamily="18" charset="0"/>
                        </a:rPr>
                        <a:t>Б </a:t>
                      </a:r>
                      <a:endParaRPr lang="ru-RU" sz="1600" b="1">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800" b="1" dirty="0">
                          <a:effectLst/>
                          <a:latin typeface="Times New Roman" panose="02020603050405020304" pitchFamily="18" charset="0"/>
                          <a:cs typeface="Times New Roman" panose="02020603050405020304" pitchFamily="18" charset="0"/>
                        </a:rPr>
                        <a:t>140 </a:t>
                      </a:r>
                      <a:endParaRPr lang="ru-RU" sz="1600" b="1" dirty="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87011">
                <a:tc vMerge="1">
                  <a:txBody>
                    <a:bodyPr/>
                    <a:lstStyle/>
                    <a:p>
                      <a:pPr>
                        <a:spcAft>
                          <a:spcPts val="0"/>
                        </a:spcAft>
                      </a:pPr>
                      <a:endParaRPr lang="ru-RU" sz="1400" dirty="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ru-RU" sz="1800" dirty="0">
                          <a:effectLst/>
                          <a:latin typeface="Times New Roman" panose="02020603050405020304" pitchFamily="18" charset="0"/>
                          <a:cs typeface="Times New Roman" panose="02020603050405020304" pitchFamily="18" charset="0"/>
                        </a:rPr>
                        <a:t>Обществознание </a:t>
                      </a:r>
                      <a:endParaRPr lang="ru-RU" sz="1600" dirty="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spcAft>
                          <a:spcPts val="0"/>
                        </a:spcAft>
                      </a:pPr>
                      <a:r>
                        <a:rPr lang="ru-RU" sz="1800" b="1" dirty="0">
                          <a:effectLst/>
                          <a:latin typeface="Times New Roman" panose="02020603050405020304" pitchFamily="18" charset="0"/>
                          <a:cs typeface="Times New Roman" panose="02020603050405020304" pitchFamily="18" charset="0"/>
                        </a:rPr>
                        <a:t>Б </a:t>
                      </a:r>
                      <a:endParaRPr lang="ru-RU" sz="1600" b="1" dirty="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spcAft>
                          <a:spcPts val="0"/>
                        </a:spcAft>
                      </a:pPr>
                      <a:r>
                        <a:rPr lang="ru-RU" sz="1800" b="1" dirty="0">
                          <a:effectLst/>
                          <a:latin typeface="Times New Roman" panose="02020603050405020304" pitchFamily="18" charset="0"/>
                          <a:cs typeface="Times New Roman" panose="02020603050405020304" pitchFamily="18" charset="0"/>
                        </a:rPr>
                        <a:t>140 </a:t>
                      </a:r>
                      <a:endParaRPr lang="ru-RU" sz="1600" b="1" dirty="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r>
              <a:tr h="356135">
                <a:tc rowSpan="5">
                  <a:txBody>
                    <a:bodyPr/>
                    <a:lstStyle/>
                    <a:p>
                      <a:pPr>
                        <a:spcAft>
                          <a:spcPts val="0"/>
                        </a:spcAft>
                      </a:pPr>
                      <a:r>
                        <a:rPr lang="ru-RU" sz="1800" dirty="0">
                          <a:solidFill>
                            <a:schemeClr val="tx1"/>
                          </a:solidFill>
                          <a:effectLst/>
                          <a:latin typeface="Times New Roman" panose="02020603050405020304" pitchFamily="18" charset="0"/>
                          <a:cs typeface="Times New Roman" panose="02020603050405020304" pitchFamily="18" charset="0"/>
                        </a:rPr>
                        <a:t>Предметы и курсы по выбору </a:t>
                      </a:r>
                      <a:endParaRPr lang="ru-RU" sz="1600" dirty="0">
                        <a:solidFill>
                          <a:schemeClr val="tx1"/>
                        </a:solidFill>
                        <a:effectLst/>
                        <a:latin typeface="Times New Roman" panose="02020603050405020304" pitchFamily="18" charset="0"/>
                        <a:ea typeface="Calibri"/>
                        <a:cs typeface="Times New Roman" panose="02020603050405020304" pitchFamily="18" charset="0"/>
                      </a:endParaRPr>
                    </a:p>
                    <a:p>
                      <a:pPr>
                        <a:spcAft>
                          <a:spcPts val="0"/>
                        </a:spcAft>
                      </a:pPr>
                      <a:r>
                        <a:rPr lang="ru-RU" sz="1800" dirty="0">
                          <a:solidFill>
                            <a:schemeClr val="tx1"/>
                          </a:solidFill>
                          <a:effectLst/>
                          <a:latin typeface="Times New Roman" panose="02020603050405020304" pitchFamily="18" charset="0"/>
                          <a:cs typeface="Times New Roman" panose="02020603050405020304" pitchFamily="18" charset="0"/>
                        </a:rPr>
                        <a:t> </a:t>
                      </a:r>
                      <a:endParaRPr lang="ru-RU" sz="1600" dirty="0">
                        <a:solidFill>
                          <a:schemeClr val="tx1"/>
                        </a:solidFill>
                        <a:effectLst/>
                        <a:latin typeface="Times New Roman" panose="02020603050405020304" pitchFamily="18" charset="0"/>
                        <a:ea typeface="Calibri"/>
                        <a:cs typeface="Times New Roman" panose="02020603050405020304" pitchFamily="18" charset="0"/>
                      </a:endParaRPr>
                    </a:p>
                    <a:p>
                      <a:pPr>
                        <a:lnSpc>
                          <a:spcPct val="115000"/>
                        </a:lnSpc>
                        <a:spcAft>
                          <a:spcPts val="0"/>
                        </a:spcAft>
                      </a:pPr>
                      <a:r>
                        <a:rPr lang="ru-RU" sz="1800" dirty="0">
                          <a:solidFill>
                            <a:schemeClr val="tx1"/>
                          </a:solidFill>
                          <a:effectLst/>
                          <a:latin typeface="Times New Roman" panose="02020603050405020304" pitchFamily="18" charset="0"/>
                          <a:cs typeface="Times New Roman" panose="02020603050405020304" pitchFamily="18" charset="0"/>
                        </a:rPr>
                        <a:t> </a:t>
                      </a:r>
                      <a:endParaRPr lang="ru-RU" sz="1200" dirty="0">
                        <a:solidFill>
                          <a:schemeClr val="tx1"/>
                        </a:solidFill>
                        <a:effectLst/>
                        <a:latin typeface="Times New Roman" panose="02020603050405020304" pitchFamily="18" charset="0"/>
                        <a:ea typeface="Times New Roman"/>
                        <a:cs typeface="Times New Roman" panose="02020603050405020304" pitchFamily="18" charset="0"/>
                      </a:endParaRPr>
                    </a:p>
                    <a:p>
                      <a:pPr>
                        <a:lnSpc>
                          <a:spcPct val="115000"/>
                        </a:lnSpc>
                        <a:spcAft>
                          <a:spcPts val="0"/>
                        </a:spcAft>
                      </a:pPr>
                      <a:r>
                        <a:rPr lang="ru-RU" sz="1800" dirty="0">
                          <a:solidFill>
                            <a:schemeClr val="tx1"/>
                          </a:solidFill>
                          <a:effectLst/>
                          <a:latin typeface="Times New Roman" panose="02020603050405020304" pitchFamily="18" charset="0"/>
                          <a:cs typeface="Times New Roman" panose="02020603050405020304" pitchFamily="18" charset="0"/>
                        </a:rPr>
                        <a:t> </a:t>
                      </a:r>
                      <a:endParaRPr lang="ru-RU" sz="1200" dirty="0">
                        <a:solidFill>
                          <a:schemeClr val="tx1"/>
                        </a:solidFill>
                        <a:effectLst/>
                        <a:latin typeface="Times New Roman" panose="02020603050405020304" pitchFamily="18" charset="0"/>
                        <a:ea typeface="Times New Roman"/>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ru-RU" sz="1800" dirty="0">
                          <a:effectLst/>
                          <a:latin typeface="Times New Roman" panose="02020603050405020304" pitchFamily="18" charset="0"/>
                          <a:cs typeface="Times New Roman" panose="02020603050405020304" pitchFamily="18" charset="0"/>
                        </a:rPr>
                        <a:t>Индивидуальный проект </a:t>
                      </a:r>
                      <a:endParaRPr lang="ru-RU" sz="1600" dirty="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800" b="1">
                          <a:effectLst/>
                          <a:latin typeface="Times New Roman" panose="02020603050405020304" pitchFamily="18" charset="0"/>
                          <a:cs typeface="Times New Roman" panose="02020603050405020304" pitchFamily="18" charset="0"/>
                        </a:rPr>
                        <a:t>ЭК </a:t>
                      </a:r>
                      <a:endParaRPr lang="ru-RU" sz="1600" b="1">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600" b="1" dirty="0">
                          <a:effectLst/>
                          <a:latin typeface="Times New Roman" panose="02020603050405020304" pitchFamily="18" charset="0"/>
                          <a:cs typeface="Times New Roman" panose="02020603050405020304" pitchFamily="18" charset="0"/>
                        </a:rPr>
                        <a:t>140 </a:t>
                      </a:r>
                      <a:endParaRPr lang="ru-RU" sz="1600" b="1" dirty="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87011">
                <a:tc vMerge="1">
                  <a:txBody>
                    <a:bodyPr/>
                    <a:lstStyle/>
                    <a:p>
                      <a:pPr>
                        <a:spcAft>
                          <a:spcPts val="0"/>
                        </a:spcAft>
                      </a:pPr>
                      <a:endParaRPr lang="ru-RU" sz="1400" dirty="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ru-RU" sz="1800" dirty="0">
                          <a:effectLst/>
                          <a:latin typeface="Times New Roman" panose="02020603050405020304" pitchFamily="18" charset="0"/>
                          <a:cs typeface="Times New Roman" panose="02020603050405020304" pitchFamily="18" charset="0"/>
                        </a:rPr>
                        <a:t>Дизайн </a:t>
                      </a:r>
                      <a:endParaRPr lang="ru-RU" sz="1600" dirty="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spcAft>
                          <a:spcPts val="0"/>
                        </a:spcAft>
                      </a:pPr>
                      <a:r>
                        <a:rPr lang="ru-RU" sz="1800" b="1" dirty="0">
                          <a:effectLst/>
                          <a:latin typeface="Times New Roman" panose="02020603050405020304" pitchFamily="18" charset="0"/>
                          <a:cs typeface="Times New Roman" panose="02020603050405020304" pitchFamily="18" charset="0"/>
                        </a:rPr>
                        <a:t>ЭК </a:t>
                      </a:r>
                      <a:endParaRPr lang="ru-RU" sz="1600" b="1" dirty="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spcAft>
                          <a:spcPts val="0"/>
                        </a:spcAft>
                      </a:pPr>
                      <a:r>
                        <a:rPr lang="ru-RU" sz="1800" b="1" dirty="0">
                          <a:effectLst/>
                          <a:latin typeface="Times New Roman" panose="02020603050405020304" pitchFamily="18" charset="0"/>
                          <a:cs typeface="Times New Roman" panose="02020603050405020304" pitchFamily="18" charset="0"/>
                        </a:rPr>
                        <a:t>140 </a:t>
                      </a:r>
                      <a:endParaRPr lang="ru-RU" sz="1600" b="1" dirty="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r>
              <a:tr h="187011">
                <a:tc vMerge="1">
                  <a:txBody>
                    <a:bodyPr/>
                    <a:lstStyle/>
                    <a:p>
                      <a:pPr>
                        <a:spcAft>
                          <a:spcPts val="0"/>
                        </a:spcAft>
                      </a:pPr>
                      <a:endParaRPr lang="ru-RU" sz="1400" dirty="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ru-RU" sz="1800" dirty="0">
                          <a:effectLst/>
                          <a:latin typeface="Times New Roman" panose="02020603050405020304" pitchFamily="18" charset="0"/>
                          <a:cs typeface="Times New Roman" panose="02020603050405020304" pitchFamily="18" charset="0"/>
                        </a:rPr>
                        <a:t>Искусство </a:t>
                      </a:r>
                      <a:endParaRPr lang="ru-RU" sz="1600" dirty="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800" b="1">
                          <a:effectLst/>
                          <a:latin typeface="Times New Roman" panose="02020603050405020304" pitchFamily="18" charset="0"/>
                          <a:cs typeface="Times New Roman" panose="02020603050405020304" pitchFamily="18" charset="0"/>
                        </a:rPr>
                        <a:t>ФК </a:t>
                      </a:r>
                      <a:endParaRPr lang="ru-RU" sz="1600" b="1">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800" b="1" dirty="0">
                          <a:effectLst/>
                          <a:latin typeface="Times New Roman" panose="02020603050405020304" pitchFamily="18" charset="0"/>
                          <a:cs typeface="Times New Roman" panose="02020603050405020304" pitchFamily="18" charset="0"/>
                        </a:rPr>
                        <a:t>140 </a:t>
                      </a:r>
                      <a:endParaRPr lang="ru-RU" sz="1600" b="1" dirty="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15063">
                <a:tc vMerge="1">
                  <a:txBody>
                    <a:bodyPr/>
                    <a:lstStyle/>
                    <a:p>
                      <a:pPr>
                        <a:lnSpc>
                          <a:spcPct val="115000"/>
                        </a:lnSpc>
                        <a:spcAft>
                          <a:spcPts val="0"/>
                        </a:spcAft>
                      </a:pPr>
                      <a:endParaRPr lang="ru-RU" sz="1100" dirty="0">
                        <a:effectLst/>
                        <a:latin typeface="Times New Roman" panose="02020603050405020304" pitchFamily="18" charset="0"/>
                        <a:ea typeface="Times New Roman"/>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ru-RU" sz="1800" dirty="0">
                          <a:effectLst/>
                          <a:latin typeface="Times New Roman" panose="02020603050405020304" pitchFamily="18" charset="0"/>
                          <a:cs typeface="Times New Roman" panose="02020603050405020304" pitchFamily="18" charset="0"/>
                        </a:rPr>
                        <a:t>Компьютерная графика </a:t>
                      </a:r>
                      <a:endParaRPr lang="ru-RU" sz="1600" dirty="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spcAft>
                          <a:spcPts val="0"/>
                        </a:spcAft>
                      </a:pPr>
                      <a:r>
                        <a:rPr lang="ru-RU" sz="1800" b="1">
                          <a:effectLst/>
                          <a:latin typeface="Times New Roman" panose="02020603050405020304" pitchFamily="18" charset="0"/>
                          <a:cs typeface="Times New Roman" panose="02020603050405020304" pitchFamily="18" charset="0"/>
                        </a:rPr>
                        <a:t>ФК </a:t>
                      </a:r>
                      <a:endParaRPr lang="ru-RU" sz="1600" b="1">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spcAft>
                          <a:spcPts val="0"/>
                        </a:spcAft>
                      </a:pPr>
                      <a:r>
                        <a:rPr lang="ru-RU" sz="1800" b="1" dirty="0">
                          <a:effectLst/>
                          <a:latin typeface="Times New Roman" panose="02020603050405020304" pitchFamily="18" charset="0"/>
                          <a:cs typeface="Times New Roman" panose="02020603050405020304" pitchFamily="18" charset="0"/>
                        </a:rPr>
                        <a:t>70 </a:t>
                      </a:r>
                      <a:endParaRPr lang="ru-RU" sz="1600" b="1" dirty="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r>
              <a:tr h="215063">
                <a:tc vMerge="1">
                  <a:txBody>
                    <a:bodyPr/>
                    <a:lstStyle/>
                    <a:p>
                      <a:pPr>
                        <a:lnSpc>
                          <a:spcPct val="115000"/>
                        </a:lnSpc>
                        <a:spcAft>
                          <a:spcPts val="0"/>
                        </a:spcAft>
                      </a:pPr>
                      <a:endParaRPr lang="ru-RU" sz="1100" dirty="0">
                        <a:effectLst/>
                        <a:latin typeface="Times New Roman" panose="02020603050405020304" pitchFamily="18" charset="0"/>
                        <a:ea typeface="Times New Roman"/>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ru-RU" sz="1800" dirty="0">
                          <a:effectLst/>
                          <a:latin typeface="Times New Roman" panose="02020603050405020304" pitchFamily="18" charset="0"/>
                          <a:cs typeface="Times New Roman" panose="02020603050405020304" pitchFamily="18" charset="0"/>
                        </a:rPr>
                        <a:t>История родного края </a:t>
                      </a:r>
                      <a:endParaRPr lang="ru-RU" sz="1600" dirty="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800" b="1" dirty="0">
                          <a:effectLst/>
                          <a:latin typeface="Times New Roman" panose="02020603050405020304" pitchFamily="18" charset="0"/>
                          <a:cs typeface="Times New Roman" panose="02020603050405020304" pitchFamily="18" charset="0"/>
                        </a:rPr>
                        <a:t>ЭК </a:t>
                      </a:r>
                      <a:endParaRPr lang="ru-RU" sz="1600" b="1" dirty="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800" b="1" dirty="0">
                          <a:effectLst/>
                          <a:latin typeface="Times New Roman" panose="02020603050405020304" pitchFamily="18" charset="0"/>
                          <a:cs typeface="Times New Roman" panose="02020603050405020304" pitchFamily="18" charset="0"/>
                        </a:rPr>
                        <a:t>70 </a:t>
                      </a:r>
                      <a:endParaRPr lang="ru-RU" sz="1600" b="1" dirty="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73653">
                <a:tc gridSpan="2">
                  <a:txBody>
                    <a:bodyPr/>
                    <a:lstStyle/>
                    <a:p>
                      <a:pPr algn="r">
                        <a:spcAft>
                          <a:spcPts val="0"/>
                        </a:spcAft>
                      </a:pPr>
                      <a:r>
                        <a:rPr lang="ru-RU" sz="1800" dirty="0">
                          <a:solidFill>
                            <a:schemeClr val="tx1"/>
                          </a:solidFill>
                          <a:effectLst/>
                          <a:latin typeface="Times New Roman" panose="02020603050405020304" pitchFamily="18" charset="0"/>
                          <a:cs typeface="Times New Roman" panose="02020603050405020304" pitchFamily="18" charset="0"/>
                        </a:rPr>
                        <a:t>ИТОГО</a:t>
                      </a:r>
                      <a:r>
                        <a:rPr lang="ru-RU" sz="1800" dirty="0">
                          <a:effectLst/>
                          <a:latin typeface="Times New Roman" panose="02020603050405020304" pitchFamily="18" charset="0"/>
                          <a:cs typeface="Times New Roman" panose="02020603050405020304" pitchFamily="18" charset="0"/>
                        </a:rPr>
                        <a:t> </a:t>
                      </a:r>
                      <a:endParaRPr lang="ru-RU" sz="1800" dirty="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ru-RU"/>
                    </a:p>
                  </a:txBody>
                  <a:tcPr/>
                </a:tc>
                <a:tc gridSpan="2">
                  <a:txBody>
                    <a:bodyPr/>
                    <a:lstStyle/>
                    <a:p>
                      <a:pPr>
                        <a:spcAft>
                          <a:spcPts val="0"/>
                        </a:spcAft>
                      </a:pPr>
                      <a:r>
                        <a:rPr lang="ru-RU" sz="1800" b="1" dirty="0">
                          <a:effectLst/>
                          <a:latin typeface="Times New Roman" panose="02020603050405020304" pitchFamily="18" charset="0"/>
                          <a:cs typeface="Times New Roman" panose="02020603050405020304" pitchFamily="18" charset="0"/>
                        </a:rPr>
                        <a:t>2380</a:t>
                      </a:r>
                      <a:endParaRPr lang="ru-RU" sz="1800" b="1" dirty="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ru-RU"/>
                    </a:p>
                  </a:txBody>
                  <a:tcPr/>
                </a:tc>
              </a:tr>
            </a:tbl>
          </a:graphicData>
        </a:graphic>
      </p:graphicFrame>
    </p:spTree>
    <p:extLst>
      <p:ext uri="{BB962C8B-B14F-4D97-AF65-F5344CB8AC3E}">
        <p14:creationId xmlns:p14="http://schemas.microsoft.com/office/powerpoint/2010/main" val="317378251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Лиля\Pictures\Логотип НТФ ИРО.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504" y="116632"/>
            <a:ext cx="714375" cy="742950"/>
          </a:xfrm>
          <a:prstGeom prst="rect">
            <a:avLst/>
          </a:prstGeom>
          <a:noFill/>
          <a:extLst>
            <a:ext uri="{909E8E84-426E-40DD-AFC4-6F175D3DCCD1}">
              <a14:hiddenFill xmlns:a14="http://schemas.microsoft.com/office/drawing/2010/main">
                <a:solidFill>
                  <a:srgbClr val="FFFFFF"/>
                </a:solidFill>
              </a14:hiddenFill>
            </a:ext>
          </a:extLst>
        </p:spPr>
      </p:pic>
      <p:sp>
        <p:nvSpPr>
          <p:cNvPr id="3" name="Прямоугольник 2"/>
          <p:cNvSpPr/>
          <p:nvPr/>
        </p:nvSpPr>
        <p:spPr>
          <a:xfrm>
            <a:off x="821879" y="141894"/>
            <a:ext cx="8172400" cy="461665"/>
          </a:xfrm>
          <a:prstGeom prst="rect">
            <a:avLst/>
          </a:prstGeom>
        </p:spPr>
        <p:txBody>
          <a:bodyPr wrap="square">
            <a:spAutoFit/>
          </a:bodyPr>
          <a:lstStyle/>
          <a:p>
            <a:pPr algn="ctr"/>
            <a:r>
              <a:rPr lang="ru-RU" sz="2400" b="1" dirty="0">
                <a:solidFill>
                  <a:srgbClr val="C00000"/>
                </a:solidFill>
                <a:latin typeface="Times New Roman" panose="02020603050405020304" pitchFamily="18" charset="0"/>
                <a:cs typeface="Times New Roman" panose="02020603050405020304" pitchFamily="18" charset="0"/>
              </a:rPr>
              <a:t>Пример учебного плана </a:t>
            </a:r>
            <a:r>
              <a:rPr lang="ru-RU" sz="2400" b="1" dirty="0" smtClean="0">
                <a:solidFill>
                  <a:srgbClr val="C00000"/>
                </a:solidFill>
                <a:latin typeface="Times New Roman" panose="02020603050405020304" pitchFamily="18" charset="0"/>
                <a:cs typeface="Times New Roman" panose="02020603050405020304" pitchFamily="18" charset="0"/>
              </a:rPr>
              <a:t>универсального </a:t>
            </a:r>
            <a:r>
              <a:rPr lang="ru-RU" sz="2400" b="1" dirty="0">
                <a:solidFill>
                  <a:srgbClr val="C00000"/>
                </a:solidFill>
                <a:latin typeface="Times New Roman" panose="02020603050405020304" pitchFamily="18" charset="0"/>
                <a:cs typeface="Times New Roman" panose="02020603050405020304" pitchFamily="18" charset="0"/>
              </a:rPr>
              <a:t>профиля </a:t>
            </a:r>
            <a:endParaRPr lang="ru-RU" sz="2400" dirty="0">
              <a:solidFill>
                <a:srgbClr val="C00000"/>
              </a:solidFill>
              <a:latin typeface="Times New Roman" panose="02020603050405020304" pitchFamily="18" charset="0"/>
              <a:cs typeface="Times New Roman" panose="02020603050405020304" pitchFamily="18" charset="0"/>
            </a:endParaRPr>
          </a:p>
        </p:txBody>
      </p:sp>
      <p:sp>
        <p:nvSpPr>
          <p:cNvPr id="4" name="TextBox 3"/>
          <p:cNvSpPr txBox="1"/>
          <p:nvPr/>
        </p:nvSpPr>
        <p:spPr>
          <a:xfrm>
            <a:off x="2987824" y="674916"/>
            <a:ext cx="3528392" cy="523220"/>
          </a:xfrm>
          <a:prstGeom prst="rect">
            <a:avLst/>
          </a:prstGeom>
          <a:noFill/>
        </p:spPr>
        <p:txBody>
          <a:bodyPr wrap="square" rtlCol="0">
            <a:spAutoFit/>
          </a:bodyPr>
          <a:lstStyle/>
          <a:p>
            <a:pPr algn="ctr"/>
            <a:r>
              <a:rPr lang="ru-RU" sz="2800" b="1" dirty="0" smtClean="0">
                <a:solidFill>
                  <a:srgbClr val="002060"/>
                </a:solidFill>
              </a:rPr>
              <a:t>Вариант 3</a:t>
            </a:r>
            <a:endParaRPr lang="ru-RU" sz="2800" b="1" dirty="0">
              <a:solidFill>
                <a:srgbClr val="002060"/>
              </a:solidFill>
            </a:endParaRPr>
          </a:p>
        </p:txBody>
      </p:sp>
      <p:graphicFrame>
        <p:nvGraphicFramePr>
          <p:cNvPr id="6" name="Таблица 5"/>
          <p:cNvGraphicFramePr>
            <a:graphicFrameLocks noGrp="1"/>
          </p:cNvGraphicFramePr>
          <p:nvPr>
            <p:extLst>
              <p:ext uri="{D42A27DB-BD31-4B8C-83A1-F6EECF244321}">
                <p14:modId xmlns:p14="http://schemas.microsoft.com/office/powerpoint/2010/main" val="3041274021"/>
              </p:ext>
            </p:extLst>
          </p:nvPr>
        </p:nvGraphicFramePr>
        <p:xfrm>
          <a:off x="107504" y="1198136"/>
          <a:ext cx="8640960" cy="4736793"/>
        </p:xfrm>
        <a:graphic>
          <a:graphicData uri="http://schemas.openxmlformats.org/drawingml/2006/table">
            <a:tbl>
              <a:tblPr firstRow="1" firstCol="1" bandRow="1">
                <a:tableStyleId>{EB344D84-9AFB-497E-A393-DC336BA19D2E}</a:tableStyleId>
              </a:tblPr>
              <a:tblGrid>
                <a:gridCol w="2016224"/>
                <a:gridCol w="5101728"/>
                <a:gridCol w="680466"/>
                <a:gridCol w="842542"/>
              </a:tblGrid>
              <a:tr h="173653">
                <a:tc>
                  <a:txBody>
                    <a:bodyPr/>
                    <a:lstStyle/>
                    <a:p>
                      <a:pPr algn="ctr">
                        <a:spcAft>
                          <a:spcPts val="0"/>
                        </a:spcAft>
                      </a:pPr>
                      <a:r>
                        <a:rPr lang="ru-RU" sz="1600" dirty="0">
                          <a:effectLst/>
                          <a:latin typeface="Times New Roman" panose="02020603050405020304" pitchFamily="18" charset="0"/>
                          <a:cs typeface="Times New Roman" panose="02020603050405020304" pitchFamily="18" charset="0"/>
                        </a:rPr>
                        <a:t>Предметная область </a:t>
                      </a:r>
                      <a:endParaRPr lang="ru-RU" sz="1600" dirty="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pPr algn="ctr">
                        <a:spcAft>
                          <a:spcPts val="0"/>
                        </a:spcAft>
                      </a:pPr>
                      <a:r>
                        <a:rPr lang="ru-RU" sz="1600" dirty="0">
                          <a:effectLst/>
                          <a:latin typeface="Times New Roman" panose="02020603050405020304" pitchFamily="18" charset="0"/>
                          <a:cs typeface="Times New Roman" panose="02020603050405020304" pitchFamily="18" charset="0"/>
                        </a:rPr>
                        <a:t>Учебный предмет </a:t>
                      </a:r>
                      <a:endParaRPr lang="ru-RU" sz="1600" dirty="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pPr algn="ctr">
                        <a:spcAft>
                          <a:spcPts val="0"/>
                        </a:spcAft>
                      </a:pPr>
                      <a:r>
                        <a:rPr lang="ru-RU" sz="1600">
                          <a:effectLst/>
                          <a:latin typeface="Times New Roman" panose="02020603050405020304" pitchFamily="18" charset="0"/>
                          <a:cs typeface="Times New Roman" panose="02020603050405020304" pitchFamily="18" charset="0"/>
                        </a:rPr>
                        <a:t>Уровень </a:t>
                      </a:r>
                      <a:endParaRPr lang="ru-RU" sz="160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pPr algn="ctr">
                        <a:spcAft>
                          <a:spcPts val="0"/>
                        </a:spcAft>
                      </a:pPr>
                      <a:r>
                        <a:rPr lang="ru-RU" sz="1600" dirty="0" smtClean="0">
                          <a:effectLst/>
                          <a:latin typeface="Times New Roman" panose="02020603050405020304" pitchFamily="18" charset="0"/>
                          <a:cs typeface="Times New Roman" panose="02020603050405020304" pitchFamily="18" charset="0"/>
                        </a:rPr>
                        <a:t>Кол-во </a:t>
                      </a:r>
                      <a:r>
                        <a:rPr lang="ru-RU" sz="1600" dirty="0">
                          <a:effectLst/>
                          <a:latin typeface="Times New Roman" panose="02020603050405020304" pitchFamily="18" charset="0"/>
                          <a:cs typeface="Times New Roman" panose="02020603050405020304" pitchFamily="18" charset="0"/>
                        </a:rPr>
                        <a:t>часов </a:t>
                      </a:r>
                      <a:endParaRPr lang="ru-RU" sz="1600" dirty="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r>
              <a:tr h="187011">
                <a:tc rowSpan="2">
                  <a:txBody>
                    <a:bodyPr/>
                    <a:lstStyle/>
                    <a:p>
                      <a:pPr>
                        <a:spcAft>
                          <a:spcPts val="0"/>
                        </a:spcAft>
                      </a:pPr>
                      <a:r>
                        <a:rPr lang="ru-RU" sz="1600" dirty="0">
                          <a:solidFill>
                            <a:srgbClr val="000000"/>
                          </a:solidFill>
                          <a:effectLst/>
                          <a:latin typeface="Times New Roman"/>
                          <a:ea typeface="Times New Roman"/>
                        </a:rPr>
                        <a:t>Филология </a:t>
                      </a:r>
                      <a:endParaRPr lang="ru-RU" sz="1400" dirty="0">
                        <a:solidFill>
                          <a:srgbClr val="000000"/>
                        </a:solidFill>
                        <a:effectLst/>
                        <a:latin typeface="Times New Roman"/>
                        <a:ea typeface="Calibri"/>
                      </a:endParaRPr>
                    </a:p>
                    <a:p>
                      <a:pPr>
                        <a:spcAft>
                          <a:spcPts val="0"/>
                        </a:spcAft>
                      </a:pPr>
                      <a:r>
                        <a:rPr lang="ru-RU" sz="1600" dirty="0">
                          <a:solidFill>
                            <a:srgbClr val="000000"/>
                          </a:solidFill>
                          <a:effectLst/>
                          <a:latin typeface="Times New Roman"/>
                          <a:ea typeface="Times New Roman"/>
                        </a:rPr>
                        <a:t> </a:t>
                      </a:r>
                      <a:endParaRPr lang="ru-RU" sz="1400" dirty="0">
                        <a:solidFill>
                          <a:srgbClr val="000000"/>
                        </a:solidFill>
                        <a:effectLst/>
                        <a:latin typeface="Times New Roman"/>
                        <a:ea typeface="Calibri"/>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ru-RU" sz="1600">
                          <a:solidFill>
                            <a:srgbClr val="000000"/>
                          </a:solidFill>
                          <a:effectLst/>
                          <a:latin typeface="Times New Roman"/>
                          <a:ea typeface="Times New Roman"/>
                        </a:rPr>
                        <a:t>Русский язык и литература </a:t>
                      </a:r>
                      <a:endParaRPr lang="ru-RU" sz="1400">
                        <a:solidFill>
                          <a:srgbClr val="000000"/>
                        </a:solidFill>
                        <a:effectLst/>
                        <a:latin typeface="Times New Roman"/>
                        <a:ea typeface="Calibri"/>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spcAft>
                          <a:spcPts val="0"/>
                        </a:spcAft>
                      </a:pPr>
                      <a:r>
                        <a:rPr lang="ru-RU" sz="1600" b="1" dirty="0">
                          <a:solidFill>
                            <a:srgbClr val="000000"/>
                          </a:solidFill>
                          <a:effectLst/>
                          <a:latin typeface="Times New Roman"/>
                          <a:ea typeface="Times New Roman"/>
                        </a:rPr>
                        <a:t>У </a:t>
                      </a:r>
                      <a:endParaRPr lang="ru-RU" sz="1400" b="1" dirty="0">
                        <a:solidFill>
                          <a:srgbClr val="000000"/>
                        </a:solidFill>
                        <a:effectLst/>
                        <a:latin typeface="Times New Roman"/>
                        <a:ea typeface="Calibri"/>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spcAft>
                          <a:spcPts val="0"/>
                        </a:spcAft>
                      </a:pPr>
                      <a:r>
                        <a:rPr lang="ru-RU" sz="1600" b="1">
                          <a:solidFill>
                            <a:srgbClr val="000000"/>
                          </a:solidFill>
                          <a:effectLst/>
                          <a:latin typeface="Times New Roman"/>
                          <a:ea typeface="Times New Roman"/>
                        </a:rPr>
                        <a:t>560 </a:t>
                      </a:r>
                      <a:endParaRPr lang="ru-RU" sz="1400" b="1">
                        <a:solidFill>
                          <a:srgbClr val="000000"/>
                        </a:solidFill>
                        <a:effectLst/>
                        <a:latin typeface="Times New Roman"/>
                        <a:ea typeface="Calibri"/>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r>
              <a:tr h="187011">
                <a:tc vMerge="1">
                  <a:txBody>
                    <a:bodyPr/>
                    <a:lstStyle/>
                    <a:p>
                      <a:pPr>
                        <a:spcAft>
                          <a:spcPts val="0"/>
                        </a:spcAft>
                      </a:pPr>
                      <a:endParaRPr lang="ru-RU" sz="1400" dirty="0">
                        <a:solidFill>
                          <a:srgbClr val="000000"/>
                        </a:solidFill>
                        <a:effectLst/>
                        <a:latin typeface="Times New Roman"/>
                        <a:ea typeface="Calibri"/>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ru-RU" sz="1600">
                          <a:solidFill>
                            <a:srgbClr val="000000"/>
                          </a:solidFill>
                          <a:effectLst/>
                          <a:latin typeface="Times New Roman"/>
                          <a:ea typeface="Times New Roman"/>
                        </a:rPr>
                        <a:t>Родной язык и литература </a:t>
                      </a:r>
                      <a:endParaRPr lang="ru-RU" sz="1400">
                        <a:solidFill>
                          <a:srgbClr val="000000"/>
                        </a:solidFill>
                        <a:effectLst/>
                        <a:latin typeface="Times New Roman"/>
                        <a:ea typeface="Calibri"/>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600" b="1" dirty="0">
                          <a:solidFill>
                            <a:srgbClr val="000000"/>
                          </a:solidFill>
                          <a:effectLst/>
                          <a:latin typeface="Times New Roman"/>
                          <a:ea typeface="Times New Roman"/>
                        </a:rPr>
                        <a:t>Б </a:t>
                      </a:r>
                      <a:endParaRPr lang="ru-RU" sz="1400" b="1" dirty="0">
                        <a:solidFill>
                          <a:srgbClr val="000000"/>
                        </a:solidFill>
                        <a:effectLst/>
                        <a:latin typeface="Times New Roman"/>
                        <a:ea typeface="Calibri"/>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600" b="1">
                          <a:solidFill>
                            <a:srgbClr val="000000"/>
                          </a:solidFill>
                          <a:effectLst/>
                          <a:latin typeface="Times New Roman"/>
                          <a:ea typeface="Times New Roman"/>
                        </a:rPr>
                        <a:t>280 </a:t>
                      </a:r>
                      <a:endParaRPr lang="ru-RU" sz="1400" b="1">
                        <a:solidFill>
                          <a:srgbClr val="000000"/>
                        </a:solidFill>
                        <a:effectLst/>
                        <a:latin typeface="Times New Roman"/>
                        <a:ea typeface="Calibri"/>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61033">
                <a:tc>
                  <a:txBody>
                    <a:bodyPr/>
                    <a:lstStyle/>
                    <a:p>
                      <a:pPr>
                        <a:spcAft>
                          <a:spcPts val="0"/>
                        </a:spcAft>
                      </a:pPr>
                      <a:r>
                        <a:rPr lang="ru-RU" sz="1600" dirty="0">
                          <a:solidFill>
                            <a:srgbClr val="000000"/>
                          </a:solidFill>
                          <a:effectLst/>
                          <a:latin typeface="Times New Roman"/>
                          <a:ea typeface="Times New Roman"/>
                        </a:rPr>
                        <a:t>Математика и информатика </a:t>
                      </a:r>
                      <a:endParaRPr lang="ru-RU" sz="1400" dirty="0">
                        <a:solidFill>
                          <a:srgbClr val="000000"/>
                        </a:solidFill>
                        <a:effectLst/>
                        <a:latin typeface="Times New Roman"/>
                        <a:ea typeface="Calibri"/>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ru-RU" sz="1600" dirty="0">
                          <a:solidFill>
                            <a:srgbClr val="000000"/>
                          </a:solidFill>
                          <a:effectLst/>
                          <a:latin typeface="Times New Roman"/>
                          <a:ea typeface="Times New Roman"/>
                        </a:rPr>
                        <a:t>Математика: алгебра и начала математического анализа, геометрия </a:t>
                      </a:r>
                      <a:endParaRPr lang="ru-RU" sz="1400" dirty="0">
                        <a:solidFill>
                          <a:srgbClr val="000000"/>
                        </a:solidFill>
                        <a:effectLst/>
                        <a:latin typeface="Times New Roman"/>
                        <a:ea typeface="Calibri"/>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spcAft>
                          <a:spcPts val="0"/>
                        </a:spcAft>
                      </a:pPr>
                      <a:r>
                        <a:rPr lang="ru-RU" sz="1600" b="1" dirty="0">
                          <a:solidFill>
                            <a:srgbClr val="000000"/>
                          </a:solidFill>
                          <a:effectLst/>
                          <a:latin typeface="Times New Roman"/>
                          <a:ea typeface="Times New Roman"/>
                        </a:rPr>
                        <a:t>У </a:t>
                      </a:r>
                      <a:endParaRPr lang="ru-RU" sz="1400" b="1" dirty="0">
                        <a:solidFill>
                          <a:srgbClr val="000000"/>
                        </a:solidFill>
                        <a:effectLst/>
                        <a:latin typeface="Times New Roman"/>
                        <a:ea typeface="Calibri"/>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spcAft>
                          <a:spcPts val="0"/>
                        </a:spcAft>
                      </a:pPr>
                      <a:r>
                        <a:rPr lang="ru-RU" sz="1600" b="1" dirty="0">
                          <a:solidFill>
                            <a:srgbClr val="000000"/>
                          </a:solidFill>
                          <a:effectLst/>
                          <a:latin typeface="Times New Roman"/>
                          <a:ea typeface="Times New Roman"/>
                        </a:rPr>
                        <a:t>420</a:t>
                      </a:r>
                      <a:endParaRPr lang="ru-RU" sz="1400" b="1" dirty="0">
                        <a:solidFill>
                          <a:srgbClr val="000000"/>
                        </a:solidFill>
                        <a:effectLst/>
                        <a:latin typeface="Times New Roman"/>
                        <a:ea typeface="Calibri"/>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r>
              <a:tr h="187011">
                <a:tc>
                  <a:txBody>
                    <a:bodyPr/>
                    <a:lstStyle/>
                    <a:p>
                      <a:pPr>
                        <a:spcAft>
                          <a:spcPts val="0"/>
                        </a:spcAft>
                      </a:pPr>
                      <a:r>
                        <a:rPr lang="ru-RU" sz="1600">
                          <a:solidFill>
                            <a:srgbClr val="000000"/>
                          </a:solidFill>
                          <a:effectLst/>
                          <a:latin typeface="Times New Roman"/>
                          <a:ea typeface="Times New Roman"/>
                        </a:rPr>
                        <a:t>Иностранные языки </a:t>
                      </a:r>
                      <a:endParaRPr lang="ru-RU" sz="1400">
                        <a:solidFill>
                          <a:srgbClr val="000000"/>
                        </a:solidFill>
                        <a:effectLst/>
                        <a:latin typeface="Times New Roman"/>
                        <a:ea typeface="Calibri"/>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ru-RU" sz="1600" dirty="0">
                          <a:solidFill>
                            <a:srgbClr val="000000"/>
                          </a:solidFill>
                          <a:effectLst/>
                          <a:latin typeface="Times New Roman"/>
                          <a:ea typeface="Times New Roman"/>
                        </a:rPr>
                        <a:t>Иностранный язык </a:t>
                      </a:r>
                      <a:endParaRPr lang="ru-RU" sz="1400" dirty="0">
                        <a:solidFill>
                          <a:srgbClr val="000000"/>
                        </a:solidFill>
                        <a:effectLst/>
                        <a:latin typeface="Times New Roman"/>
                        <a:ea typeface="Calibri"/>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600" b="1">
                          <a:solidFill>
                            <a:srgbClr val="000000"/>
                          </a:solidFill>
                          <a:effectLst/>
                          <a:latin typeface="Times New Roman"/>
                          <a:ea typeface="Times New Roman"/>
                        </a:rPr>
                        <a:t>Б </a:t>
                      </a:r>
                      <a:endParaRPr lang="ru-RU" sz="1400" b="1">
                        <a:solidFill>
                          <a:srgbClr val="000000"/>
                        </a:solidFill>
                        <a:effectLst/>
                        <a:latin typeface="Times New Roman"/>
                        <a:ea typeface="Calibri"/>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600" b="1" dirty="0">
                          <a:solidFill>
                            <a:srgbClr val="000000"/>
                          </a:solidFill>
                          <a:effectLst/>
                          <a:latin typeface="Times New Roman"/>
                          <a:ea typeface="Times New Roman"/>
                        </a:rPr>
                        <a:t>210 </a:t>
                      </a:r>
                      <a:endParaRPr lang="ru-RU" sz="1400" b="1" dirty="0">
                        <a:solidFill>
                          <a:srgbClr val="000000"/>
                        </a:solidFill>
                        <a:effectLst/>
                        <a:latin typeface="Times New Roman"/>
                        <a:ea typeface="Calibri"/>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87011">
                <a:tc>
                  <a:txBody>
                    <a:bodyPr/>
                    <a:lstStyle/>
                    <a:p>
                      <a:pPr>
                        <a:spcAft>
                          <a:spcPts val="0"/>
                        </a:spcAft>
                      </a:pPr>
                      <a:r>
                        <a:rPr lang="ru-RU" sz="1600">
                          <a:solidFill>
                            <a:srgbClr val="000000"/>
                          </a:solidFill>
                          <a:effectLst/>
                          <a:latin typeface="Times New Roman"/>
                          <a:ea typeface="Times New Roman"/>
                        </a:rPr>
                        <a:t>Естественные науки </a:t>
                      </a:r>
                      <a:endParaRPr lang="ru-RU" sz="1400">
                        <a:solidFill>
                          <a:srgbClr val="000000"/>
                        </a:solidFill>
                        <a:effectLst/>
                        <a:latin typeface="Times New Roman"/>
                        <a:ea typeface="Calibri"/>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ru-RU" sz="1600" dirty="0">
                          <a:solidFill>
                            <a:srgbClr val="000000"/>
                          </a:solidFill>
                          <a:effectLst/>
                          <a:latin typeface="Times New Roman"/>
                          <a:ea typeface="Times New Roman"/>
                        </a:rPr>
                        <a:t>Биология </a:t>
                      </a:r>
                      <a:endParaRPr lang="ru-RU" sz="1400" dirty="0">
                        <a:solidFill>
                          <a:srgbClr val="000000"/>
                        </a:solidFill>
                        <a:effectLst/>
                        <a:latin typeface="Times New Roman"/>
                        <a:ea typeface="Calibri"/>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spcAft>
                          <a:spcPts val="0"/>
                        </a:spcAft>
                      </a:pPr>
                      <a:r>
                        <a:rPr lang="ru-RU" sz="1600" b="1">
                          <a:solidFill>
                            <a:srgbClr val="000000"/>
                          </a:solidFill>
                          <a:effectLst/>
                          <a:latin typeface="Times New Roman"/>
                          <a:ea typeface="Times New Roman"/>
                        </a:rPr>
                        <a:t>У </a:t>
                      </a:r>
                      <a:endParaRPr lang="ru-RU" sz="1400" b="1">
                        <a:solidFill>
                          <a:srgbClr val="000000"/>
                        </a:solidFill>
                        <a:effectLst/>
                        <a:latin typeface="Times New Roman"/>
                        <a:ea typeface="Calibri"/>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spcAft>
                          <a:spcPts val="0"/>
                        </a:spcAft>
                      </a:pPr>
                      <a:r>
                        <a:rPr lang="ru-RU" sz="1600" b="1" dirty="0">
                          <a:solidFill>
                            <a:srgbClr val="000000"/>
                          </a:solidFill>
                          <a:effectLst/>
                          <a:latin typeface="Times New Roman"/>
                          <a:ea typeface="Times New Roman"/>
                        </a:rPr>
                        <a:t>210 </a:t>
                      </a:r>
                      <a:endParaRPr lang="ru-RU" sz="1400" b="1" dirty="0">
                        <a:solidFill>
                          <a:srgbClr val="000000"/>
                        </a:solidFill>
                        <a:effectLst/>
                        <a:latin typeface="Times New Roman"/>
                        <a:ea typeface="Calibri"/>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r>
              <a:tr h="187011">
                <a:tc rowSpan="2">
                  <a:txBody>
                    <a:bodyPr/>
                    <a:lstStyle/>
                    <a:p>
                      <a:pPr>
                        <a:spcAft>
                          <a:spcPts val="0"/>
                        </a:spcAft>
                      </a:pPr>
                      <a:r>
                        <a:rPr lang="ru-RU" sz="1600" dirty="0">
                          <a:solidFill>
                            <a:srgbClr val="000000"/>
                          </a:solidFill>
                          <a:effectLst/>
                          <a:latin typeface="Times New Roman"/>
                          <a:ea typeface="Times New Roman"/>
                        </a:rPr>
                        <a:t>Общественные науки </a:t>
                      </a:r>
                      <a:endParaRPr lang="ru-RU" sz="1400" dirty="0">
                        <a:solidFill>
                          <a:srgbClr val="000000"/>
                        </a:solidFill>
                        <a:effectLst/>
                        <a:latin typeface="Times New Roman"/>
                        <a:ea typeface="Calibri"/>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ru-RU" sz="1600" dirty="0">
                          <a:solidFill>
                            <a:srgbClr val="000000"/>
                          </a:solidFill>
                          <a:effectLst/>
                          <a:latin typeface="Times New Roman"/>
                          <a:ea typeface="Times New Roman"/>
                        </a:rPr>
                        <a:t>История </a:t>
                      </a:r>
                      <a:endParaRPr lang="ru-RU" sz="1400" dirty="0">
                        <a:solidFill>
                          <a:srgbClr val="000000"/>
                        </a:solidFill>
                        <a:effectLst/>
                        <a:latin typeface="Times New Roman"/>
                        <a:ea typeface="Calibri"/>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600" b="1">
                          <a:solidFill>
                            <a:srgbClr val="000000"/>
                          </a:solidFill>
                          <a:effectLst/>
                          <a:latin typeface="Times New Roman"/>
                          <a:ea typeface="Times New Roman"/>
                        </a:rPr>
                        <a:t>Б </a:t>
                      </a:r>
                      <a:endParaRPr lang="ru-RU" sz="1400" b="1">
                        <a:solidFill>
                          <a:srgbClr val="000000"/>
                        </a:solidFill>
                        <a:effectLst/>
                        <a:latin typeface="Times New Roman"/>
                        <a:ea typeface="Calibri"/>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600" b="1" dirty="0">
                          <a:solidFill>
                            <a:srgbClr val="000000"/>
                          </a:solidFill>
                          <a:effectLst/>
                          <a:latin typeface="Times New Roman"/>
                          <a:ea typeface="Times New Roman"/>
                        </a:rPr>
                        <a:t>140 </a:t>
                      </a:r>
                      <a:endParaRPr lang="ru-RU" sz="1400" b="1" dirty="0">
                        <a:solidFill>
                          <a:srgbClr val="000000"/>
                        </a:solidFill>
                        <a:effectLst/>
                        <a:latin typeface="Times New Roman"/>
                        <a:ea typeface="Calibri"/>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87011">
                <a:tc vMerge="1">
                  <a:txBody>
                    <a:bodyPr/>
                    <a:lstStyle/>
                    <a:p>
                      <a:pPr>
                        <a:spcAft>
                          <a:spcPts val="0"/>
                        </a:spcAft>
                      </a:pPr>
                      <a:endParaRPr lang="ru-RU" sz="1400" dirty="0">
                        <a:solidFill>
                          <a:srgbClr val="000000"/>
                        </a:solidFill>
                        <a:effectLst/>
                        <a:latin typeface="Times New Roman"/>
                        <a:ea typeface="Calibri"/>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ru-RU" sz="1600" dirty="0">
                          <a:solidFill>
                            <a:srgbClr val="000000"/>
                          </a:solidFill>
                          <a:effectLst/>
                          <a:latin typeface="Times New Roman"/>
                          <a:ea typeface="Times New Roman"/>
                        </a:rPr>
                        <a:t>Обществознание </a:t>
                      </a:r>
                      <a:endParaRPr lang="ru-RU" sz="1400" dirty="0">
                        <a:solidFill>
                          <a:srgbClr val="000000"/>
                        </a:solidFill>
                        <a:effectLst/>
                        <a:latin typeface="Times New Roman"/>
                        <a:ea typeface="Calibri"/>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spcAft>
                          <a:spcPts val="0"/>
                        </a:spcAft>
                      </a:pPr>
                      <a:r>
                        <a:rPr lang="ru-RU" sz="1600" b="1">
                          <a:solidFill>
                            <a:srgbClr val="000000"/>
                          </a:solidFill>
                          <a:effectLst/>
                          <a:latin typeface="Times New Roman"/>
                          <a:ea typeface="Times New Roman"/>
                        </a:rPr>
                        <a:t>Б </a:t>
                      </a:r>
                      <a:endParaRPr lang="ru-RU" sz="1400" b="1">
                        <a:solidFill>
                          <a:srgbClr val="000000"/>
                        </a:solidFill>
                        <a:effectLst/>
                        <a:latin typeface="Times New Roman"/>
                        <a:ea typeface="Calibri"/>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spcAft>
                          <a:spcPts val="0"/>
                        </a:spcAft>
                      </a:pPr>
                      <a:r>
                        <a:rPr lang="ru-RU" sz="1600" b="1" dirty="0">
                          <a:solidFill>
                            <a:srgbClr val="000000"/>
                          </a:solidFill>
                          <a:effectLst/>
                          <a:latin typeface="Times New Roman"/>
                          <a:ea typeface="Times New Roman"/>
                        </a:rPr>
                        <a:t>140 </a:t>
                      </a:r>
                      <a:endParaRPr lang="ru-RU" sz="1400" b="1" dirty="0">
                        <a:solidFill>
                          <a:srgbClr val="000000"/>
                        </a:solidFill>
                        <a:effectLst/>
                        <a:latin typeface="Times New Roman"/>
                        <a:ea typeface="Calibri"/>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r>
              <a:tr h="356135">
                <a:tc rowSpan="4">
                  <a:txBody>
                    <a:bodyPr/>
                    <a:lstStyle/>
                    <a:p>
                      <a:pPr>
                        <a:spcAft>
                          <a:spcPts val="0"/>
                        </a:spcAft>
                      </a:pPr>
                      <a:r>
                        <a:rPr lang="ru-RU" sz="1600" dirty="0">
                          <a:solidFill>
                            <a:srgbClr val="000000"/>
                          </a:solidFill>
                          <a:effectLst/>
                          <a:latin typeface="Times New Roman"/>
                          <a:ea typeface="Times New Roman"/>
                        </a:rPr>
                        <a:t>Физическая культура, экология и основы безопасности жизнедеятельности </a:t>
                      </a:r>
                      <a:endParaRPr lang="ru-RU" sz="1400" dirty="0">
                        <a:solidFill>
                          <a:srgbClr val="000000"/>
                        </a:solidFill>
                        <a:effectLst/>
                        <a:latin typeface="Times New Roman"/>
                        <a:ea typeface="Calibri"/>
                      </a:endParaRPr>
                    </a:p>
                    <a:p>
                      <a:pPr>
                        <a:spcAft>
                          <a:spcPts val="0"/>
                        </a:spcAft>
                      </a:pPr>
                      <a:r>
                        <a:rPr lang="ru-RU" sz="1600" dirty="0">
                          <a:solidFill>
                            <a:srgbClr val="000000"/>
                          </a:solidFill>
                          <a:effectLst/>
                          <a:latin typeface="Times New Roman"/>
                          <a:ea typeface="Times New Roman"/>
                        </a:rPr>
                        <a:t> </a:t>
                      </a:r>
                      <a:endParaRPr lang="ru-RU" sz="1400" dirty="0">
                        <a:solidFill>
                          <a:srgbClr val="000000"/>
                        </a:solidFill>
                        <a:effectLst/>
                        <a:latin typeface="Times New Roman"/>
                        <a:ea typeface="Calibri"/>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ru-RU" sz="1600" dirty="0">
                          <a:solidFill>
                            <a:srgbClr val="000000"/>
                          </a:solidFill>
                          <a:effectLst/>
                          <a:latin typeface="Times New Roman"/>
                          <a:ea typeface="Times New Roman"/>
                        </a:rPr>
                        <a:t>Физическая культура </a:t>
                      </a:r>
                      <a:endParaRPr lang="ru-RU" sz="1400" dirty="0">
                        <a:solidFill>
                          <a:srgbClr val="000000"/>
                        </a:solidFill>
                        <a:effectLst/>
                        <a:latin typeface="Times New Roman"/>
                        <a:ea typeface="Calibri"/>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600" b="1" dirty="0">
                          <a:solidFill>
                            <a:srgbClr val="000000"/>
                          </a:solidFill>
                          <a:effectLst/>
                          <a:latin typeface="Times New Roman"/>
                          <a:ea typeface="Times New Roman"/>
                        </a:rPr>
                        <a:t>Б </a:t>
                      </a:r>
                      <a:endParaRPr lang="ru-RU" sz="1400" b="1" dirty="0">
                        <a:solidFill>
                          <a:srgbClr val="000000"/>
                        </a:solidFill>
                        <a:effectLst/>
                        <a:latin typeface="Times New Roman"/>
                        <a:ea typeface="Calibri"/>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600" b="1" dirty="0">
                          <a:solidFill>
                            <a:srgbClr val="000000"/>
                          </a:solidFill>
                          <a:effectLst/>
                          <a:latin typeface="Times New Roman"/>
                          <a:ea typeface="Times New Roman"/>
                        </a:rPr>
                        <a:t>210 </a:t>
                      </a:r>
                      <a:endParaRPr lang="ru-RU" sz="1400" b="1" dirty="0">
                        <a:solidFill>
                          <a:srgbClr val="000000"/>
                        </a:solidFill>
                        <a:effectLst/>
                        <a:latin typeface="Times New Roman"/>
                        <a:ea typeface="Calibri"/>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87011">
                <a:tc vMerge="1">
                  <a:txBody>
                    <a:bodyPr/>
                    <a:lstStyle/>
                    <a:p>
                      <a:pPr>
                        <a:spcAft>
                          <a:spcPts val="0"/>
                        </a:spcAft>
                      </a:pPr>
                      <a:endParaRPr lang="ru-RU" sz="1400" dirty="0">
                        <a:solidFill>
                          <a:srgbClr val="000000"/>
                        </a:solidFill>
                        <a:effectLst/>
                        <a:latin typeface="Times New Roman"/>
                        <a:ea typeface="Calibri"/>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ru-RU" sz="1600">
                          <a:solidFill>
                            <a:srgbClr val="000000"/>
                          </a:solidFill>
                          <a:effectLst/>
                          <a:latin typeface="Times New Roman"/>
                          <a:ea typeface="Times New Roman"/>
                        </a:rPr>
                        <a:t>Основы безопасности жизнедеятельности </a:t>
                      </a:r>
                      <a:endParaRPr lang="ru-RU" sz="1400">
                        <a:solidFill>
                          <a:srgbClr val="000000"/>
                        </a:solidFill>
                        <a:effectLst/>
                        <a:latin typeface="Times New Roman"/>
                        <a:ea typeface="Calibri"/>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spcAft>
                          <a:spcPts val="0"/>
                        </a:spcAft>
                      </a:pPr>
                      <a:r>
                        <a:rPr lang="ru-RU" sz="1600" b="1" dirty="0">
                          <a:solidFill>
                            <a:srgbClr val="000000"/>
                          </a:solidFill>
                          <a:effectLst/>
                          <a:latin typeface="Times New Roman"/>
                          <a:ea typeface="Times New Roman"/>
                        </a:rPr>
                        <a:t>Б </a:t>
                      </a:r>
                      <a:endParaRPr lang="ru-RU" sz="1400" b="1" dirty="0">
                        <a:solidFill>
                          <a:srgbClr val="000000"/>
                        </a:solidFill>
                        <a:effectLst/>
                        <a:latin typeface="Times New Roman"/>
                        <a:ea typeface="Calibri"/>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spcAft>
                          <a:spcPts val="0"/>
                        </a:spcAft>
                      </a:pPr>
                      <a:r>
                        <a:rPr lang="ru-RU" sz="1600" b="1" dirty="0">
                          <a:solidFill>
                            <a:srgbClr val="000000"/>
                          </a:solidFill>
                          <a:effectLst/>
                          <a:latin typeface="Times New Roman"/>
                          <a:ea typeface="Times New Roman"/>
                        </a:rPr>
                        <a:t>70 </a:t>
                      </a:r>
                      <a:endParaRPr lang="ru-RU" sz="1400" b="1" dirty="0">
                        <a:solidFill>
                          <a:srgbClr val="000000"/>
                        </a:solidFill>
                        <a:effectLst/>
                        <a:latin typeface="Times New Roman"/>
                        <a:ea typeface="Calibri"/>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r>
              <a:tr h="187011">
                <a:tc vMerge="1">
                  <a:txBody>
                    <a:bodyPr/>
                    <a:lstStyle/>
                    <a:p>
                      <a:pPr>
                        <a:spcAft>
                          <a:spcPts val="0"/>
                        </a:spcAft>
                      </a:pPr>
                      <a:endParaRPr lang="ru-RU" sz="1400" dirty="0">
                        <a:solidFill>
                          <a:srgbClr val="000000"/>
                        </a:solidFill>
                        <a:effectLst/>
                        <a:latin typeface="Times New Roman"/>
                        <a:ea typeface="Calibri"/>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ru-RU" sz="1600">
                          <a:solidFill>
                            <a:srgbClr val="000000"/>
                          </a:solidFill>
                          <a:effectLst/>
                          <a:latin typeface="Times New Roman"/>
                          <a:ea typeface="Times New Roman"/>
                        </a:rPr>
                        <a:t>Индивидуальный проект </a:t>
                      </a:r>
                      <a:endParaRPr lang="ru-RU" sz="1400">
                        <a:solidFill>
                          <a:srgbClr val="000000"/>
                        </a:solidFill>
                        <a:effectLst/>
                        <a:latin typeface="Times New Roman"/>
                        <a:ea typeface="Calibri"/>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600" b="1">
                          <a:solidFill>
                            <a:srgbClr val="000000"/>
                          </a:solidFill>
                          <a:effectLst/>
                          <a:latin typeface="Times New Roman"/>
                          <a:ea typeface="Times New Roman"/>
                        </a:rPr>
                        <a:t>ЭК </a:t>
                      </a:r>
                      <a:endParaRPr lang="ru-RU" sz="1400" b="1">
                        <a:solidFill>
                          <a:srgbClr val="000000"/>
                        </a:solidFill>
                        <a:effectLst/>
                        <a:latin typeface="Times New Roman"/>
                        <a:ea typeface="Calibri"/>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600" b="1" dirty="0">
                          <a:solidFill>
                            <a:srgbClr val="000000"/>
                          </a:solidFill>
                          <a:effectLst/>
                          <a:latin typeface="Times New Roman"/>
                          <a:ea typeface="Times New Roman"/>
                        </a:rPr>
                        <a:t>140 </a:t>
                      </a:r>
                      <a:endParaRPr lang="ru-RU" sz="1400" b="1" dirty="0">
                        <a:solidFill>
                          <a:srgbClr val="000000"/>
                        </a:solidFill>
                        <a:effectLst/>
                        <a:latin typeface="Times New Roman"/>
                        <a:ea typeface="Calibri"/>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15063">
                <a:tc vMerge="1">
                  <a:txBody>
                    <a:bodyPr/>
                    <a:lstStyle/>
                    <a:p>
                      <a:pPr>
                        <a:spcAft>
                          <a:spcPts val="0"/>
                        </a:spcAft>
                      </a:pPr>
                      <a:endParaRPr lang="ru-RU" sz="1400" dirty="0">
                        <a:solidFill>
                          <a:srgbClr val="000000"/>
                        </a:solidFill>
                        <a:effectLst/>
                        <a:latin typeface="Times New Roman"/>
                        <a:ea typeface="Calibri"/>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ru-RU" sz="1600">
                          <a:solidFill>
                            <a:srgbClr val="000000"/>
                          </a:solidFill>
                          <a:effectLst/>
                          <a:latin typeface="Times New Roman"/>
                          <a:ea typeface="Times New Roman"/>
                        </a:rPr>
                        <a:t>Предметы и курсы по выбору </a:t>
                      </a:r>
                      <a:endParaRPr lang="ru-RU" sz="1400">
                        <a:solidFill>
                          <a:srgbClr val="000000"/>
                        </a:solidFill>
                        <a:effectLst/>
                        <a:latin typeface="Times New Roman"/>
                        <a:ea typeface="Calibri"/>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spcAft>
                          <a:spcPts val="0"/>
                        </a:spcAft>
                      </a:pPr>
                      <a:r>
                        <a:rPr lang="ru-RU" sz="1600" b="1">
                          <a:solidFill>
                            <a:srgbClr val="000000"/>
                          </a:solidFill>
                          <a:effectLst/>
                          <a:latin typeface="Times New Roman"/>
                          <a:ea typeface="Times New Roman"/>
                        </a:rPr>
                        <a:t>ФК </a:t>
                      </a:r>
                      <a:endParaRPr lang="ru-RU" sz="1400" b="1">
                        <a:solidFill>
                          <a:srgbClr val="000000"/>
                        </a:solidFill>
                        <a:effectLst/>
                        <a:latin typeface="Times New Roman"/>
                        <a:ea typeface="Calibri"/>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spcAft>
                          <a:spcPts val="0"/>
                        </a:spcAft>
                      </a:pPr>
                      <a:r>
                        <a:rPr lang="ru-RU" sz="1600" b="1" dirty="0">
                          <a:solidFill>
                            <a:srgbClr val="000000"/>
                          </a:solidFill>
                          <a:effectLst/>
                          <a:latin typeface="Times New Roman"/>
                          <a:ea typeface="Times New Roman"/>
                        </a:rPr>
                        <a:t>140 </a:t>
                      </a:r>
                      <a:endParaRPr lang="ru-RU" sz="1400" b="1" dirty="0">
                        <a:solidFill>
                          <a:srgbClr val="000000"/>
                        </a:solidFill>
                        <a:effectLst/>
                        <a:latin typeface="Times New Roman"/>
                        <a:ea typeface="Calibri"/>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r>
              <a:tr h="173653">
                <a:tc gridSpan="2">
                  <a:txBody>
                    <a:bodyPr/>
                    <a:lstStyle/>
                    <a:p>
                      <a:pPr algn="r">
                        <a:spcAft>
                          <a:spcPts val="0"/>
                        </a:spcAft>
                      </a:pPr>
                      <a:r>
                        <a:rPr lang="ru-RU" sz="1800" dirty="0">
                          <a:solidFill>
                            <a:schemeClr val="tx1"/>
                          </a:solidFill>
                          <a:effectLst/>
                          <a:latin typeface="Times New Roman" panose="02020603050405020304" pitchFamily="18" charset="0"/>
                          <a:cs typeface="Times New Roman" panose="02020603050405020304" pitchFamily="18" charset="0"/>
                        </a:rPr>
                        <a:t>ИТОГО</a:t>
                      </a:r>
                      <a:r>
                        <a:rPr lang="ru-RU" sz="1800" dirty="0">
                          <a:effectLst/>
                          <a:latin typeface="Times New Roman" panose="02020603050405020304" pitchFamily="18" charset="0"/>
                          <a:cs typeface="Times New Roman" panose="02020603050405020304" pitchFamily="18" charset="0"/>
                        </a:rPr>
                        <a:t> </a:t>
                      </a:r>
                      <a:endParaRPr lang="ru-RU" sz="1800" dirty="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ru-RU"/>
                    </a:p>
                  </a:txBody>
                  <a:tcPr/>
                </a:tc>
                <a:tc gridSpan="2">
                  <a:txBody>
                    <a:bodyPr/>
                    <a:lstStyle/>
                    <a:p>
                      <a:pPr>
                        <a:spcAft>
                          <a:spcPts val="0"/>
                        </a:spcAft>
                      </a:pPr>
                      <a:r>
                        <a:rPr lang="ru-RU" sz="1800" b="1" dirty="0" smtClean="0">
                          <a:effectLst/>
                          <a:latin typeface="Times New Roman" panose="02020603050405020304" pitchFamily="18" charset="0"/>
                          <a:cs typeface="Times New Roman" panose="02020603050405020304" pitchFamily="18" charset="0"/>
                        </a:rPr>
                        <a:t>2520</a:t>
                      </a:r>
                      <a:endParaRPr lang="ru-RU" sz="1800" b="1" dirty="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ru-RU"/>
                    </a:p>
                  </a:txBody>
                  <a:tcPr/>
                </a:tc>
              </a:tr>
            </a:tbl>
          </a:graphicData>
        </a:graphic>
      </p:graphicFrame>
    </p:spTree>
    <p:extLst>
      <p:ext uri="{BB962C8B-B14F-4D97-AF65-F5344CB8AC3E}">
        <p14:creationId xmlns:p14="http://schemas.microsoft.com/office/powerpoint/2010/main" val="202128120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Лиля\Pictures\Логотип НТФ ИРО.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504" y="116632"/>
            <a:ext cx="714375" cy="742950"/>
          </a:xfrm>
          <a:prstGeom prst="rect">
            <a:avLst/>
          </a:prstGeom>
          <a:noFill/>
          <a:extLst>
            <a:ext uri="{909E8E84-426E-40DD-AFC4-6F175D3DCCD1}">
              <a14:hiddenFill xmlns:a14="http://schemas.microsoft.com/office/drawing/2010/main">
                <a:solidFill>
                  <a:srgbClr val="FFFFFF"/>
                </a:solidFill>
              </a14:hiddenFill>
            </a:ext>
          </a:extLst>
        </p:spPr>
      </p:pic>
      <p:sp>
        <p:nvSpPr>
          <p:cNvPr id="3" name="Прямоугольник 2"/>
          <p:cNvSpPr/>
          <p:nvPr/>
        </p:nvSpPr>
        <p:spPr>
          <a:xfrm>
            <a:off x="821879" y="141894"/>
            <a:ext cx="8172400" cy="461665"/>
          </a:xfrm>
          <a:prstGeom prst="rect">
            <a:avLst/>
          </a:prstGeom>
        </p:spPr>
        <p:txBody>
          <a:bodyPr wrap="square">
            <a:spAutoFit/>
          </a:bodyPr>
          <a:lstStyle/>
          <a:p>
            <a:pPr algn="ctr"/>
            <a:r>
              <a:rPr lang="ru-RU" sz="2400" b="1" dirty="0">
                <a:solidFill>
                  <a:srgbClr val="C00000"/>
                </a:solidFill>
                <a:latin typeface="Times New Roman" panose="02020603050405020304" pitchFamily="18" charset="0"/>
                <a:cs typeface="Times New Roman" panose="02020603050405020304" pitchFamily="18" charset="0"/>
              </a:rPr>
              <a:t>Пример учебного плана </a:t>
            </a:r>
            <a:r>
              <a:rPr lang="ru-RU" sz="2400" b="1" dirty="0" smtClean="0">
                <a:solidFill>
                  <a:srgbClr val="C00000"/>
                </a:solidFill>
                <a:latin typeface="Times New Roman" panose="02020603050405020304" pitchFamily="18" charset="0"/>
                <a:cs typeface="Times New Roman" panose="02020603050405020304" pitchFamily="18" charset="0"/>
              </a:rPr>
              <a:t>универсального </a:t>
            </a:r>
            <a:r>
              <a:rPr lang="ru-RU" sz="2400" b="1" dirty="0">
                <a:solidFill>
                  <a:srgbClr val="C00000"/>
                </a:solidFill>
                <a:latin typeface="Times New Roman" panose="02020603050405020304" pitchFamily="18" charset="0"/>
                <a:cs typeface="Times New Roman" panose="02020603050405020304" pitchFamily="18" charset="0"/>
              </a:rPr>
              <a:t>профиля </a:t>
            </a:r>
            <a:endParaRPr lang="ru-RU" sz="2400" dirty="0">
              <a:solidFill>
                <a:srgbClr val="C00000"/>
              </a:solidFill>
              <a:latin typeface="Times New Roman" panose="02020603050405020304" pitchFamily="18" charset="0"/>
              <a:cs typeface="Times New Roman" panose="02020603050405020304" pitchFamily="18" charset="0"/>
            </a:endParaRPr>
          </a:p>
        </p:txBody>
      </p:sp>
      <p:sp>
        <p:nvSpPr>
          <p:cNvPr id="4" name="TextBox 3"/>
          <p:cNvSpPr txBox="1"/>
          <p:nvPr/>
        </p:nvSpPr>
        <p:spPr>
          <a:xfrm>
            <a:off x="2987824" y="674916"/>
            <a:ext cx="3528392" cy="523220"/>
          </a:xfrm>
          <a:prstGeom prst="rect">
            <a:avLst/>
          </a:prstGeom>
          <a:noFill/>
        </p:spPr>
        <p:txBody>
          <a:bodyPr wrap="square" rtlCol="0">
            <a:spAutoFit/>
          </a:bodyPr>
          <a:lstStyle/>
          <a:p>
            <a:pPr algn="ctr"/>
            <a:r>
              <a:rPr lang="ru-RU" sz="2800" b="1" dirty="0" smtClean="0">
                <a:solidFill>
                  <a:srgbClr val="002060"/>
                </a:solidFill>
              </a:rPr>
              <a:t>Вариант 4</a:t>
            </a:r>
            <a:endParaRPr lang="ru-RU" sz="2800" b="1" dirty="0">
              <a:solidFill>
                <a:srgbClr val="002060"/>
              </a:solidFill>
            </a:endParaRPr>
          </a:p>
        </p:txBody>
      </p:sp>
      <p:graphicFrame>
        <p:nvGraphicFramePr>
          <p:cNvPr id="6" name="Таблица 5"/>
          <p:cNvGraphicFramePr>
            <a:graphicFrameLocks noGrp="1"/>
          </p:cNvGraphicFramePr>
          <p:nvPr>
            <p:extLst>
              <p:ext uri="{D42A27DB-BD31-4B8C-83A1-F6EECF244321}">
                <p14:modId xmlns:p14="http://schemas.microsoft.com/office/powerpoint/2010/main" val="956948188"/>
              </p:ext>
            </p:extLst>
          </p:nvPr>
        </p:nvGraphicFramePr>
        <p:xfrm>
          <a:off x="107504" y="1198136"/>
          <a:ext cx="8640960" cy="4736793"/>
        </p:xfrm>
        <a:graphic>
          <a:graphicData uri="http://schemas.openxmlformats.org/drawingml/2006/table">
            <a:tbl>
              <a:tblPr firstRow="1" firstCol="1" bandRow="1">
                <a:tableStyleId>{EB344D84-9AFB-497E-A393-DC336BA19D2E}</a:tableStyleId>
              </a:tblPr>
              <a:tblGrid>
                <a:gridCol w="2016224"/>
                <a:gridCol w="5101728"/>
                <a:gridCol w="680466"/>
                <a:gridCol w="842542"/>
              </a:tblGrid>
              <a:tr h="173653">
                <a:tc>
                  <a:txBody>
                    <a:bodyPr/>
                    <a:lstStyle/>
                    <a:p>
                      <a:pPr algn="ctr">
                        <a:spcAft>
                          <a:spcPts val="0"/>
                        </a:spcAft>
                      </a:pPr>
                      <a:r>
                        <a:rPr lang="ru-RU" sz="1600" dirty="0">
                          <a:effectLst/>
                          <a:latin typeface="Times New Roman" panose="02020603050405020304" pitchFamily="18" charset="0"/>
                          <a:cs typeface="Times New Roman" panose="02020603050405020304" pitchFamily="18" charset="0"/>
                        </a:rPr>
                        <a:t>Предметная область </a:t>
                      </a:r>
                      <a:endParaRPr lang="ru-RU" sz="1600" dirty="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pPr algn="ctr">
                        <a:spcAft>
                          <a:spcPts val="0"/>
                        </a:spcAft>
                      </a:pPr>
                      <a:r>
                        <a:rPr lang="ru-RU" sz="1600" dirty="0">
                          <a:effectLst/>
                          <a:latin typeface="Times New Roman" panose="02020603050405020304" pitchFamily="18" charset="0"/>
                          <a:cs typeface="Times New Roman" panose="02020603050405020304" pitchFamily="18" charset="0"/>
                        </a:rPr>
                        <a:t>Учебный предмет </a:t>
                      </a:r>
                      <a:endParaRPr lang="ru-RU" sz="1600" dirty="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pPr algn="ctr">
                        <a:spcAft>
                          <a:spcPts val="0"/>
                        </a:spcAft>
                      </a:pPr>
                      <a:r>
                        <a:rPr lang="ru-RU" sz="1600">
                          <a:effectLst/>
                          <a:latin typeface="Times New Roman" panose="02020603050405020304" pitchFamily="18" charset="0"/>
                          <a:cs typeface="Times New Roman" panose="02020603050405020304" pitchFamily="18" charset="0"/>
                        </a:rPr>
                        <a:t>Уровень </a:t>
                      </a:r>
                      <a:endParaRPr lang="ru-RU" sz="160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a:txBody>
                    <a:bodyPr/>
                    <a:lstStyle/>
                    <a:p>
                      <a:pPr algn="ctr">
                        <a:spcAft>
                          <a:spcPts val="0"/>
                        </a:spcAft>
                      </a:pPr>
                      <a:r>
                        <a:rPr lang="ru-RU" sz="1600" dirty="0" smtClean="0">
                          <a:effectLst/>
                          <a:latin typeface="Times New Roman" panose="02020603050405020304" pitchFamily="18" charset="0"/>
                          <a:cs typeface="Times New Roman" panose="02020603050405020304" pitchFamily="18" charset="0"/>
                        </a:rPr>
                        <a:t>Кол-во </a:t>
                      </a:r>
                      <a:r>
                        <a:rPr lang="ru-RU" sz="1600" dirty="0">
                          <a:effectLst/>
                          <a:latin typeface="Times New Roman" panose="02020603050405020304" pitchFamily="18" charset="0"/>
                          <a:cs typeface="Times New Roman" panose="02020603050405020304" pitchFamily="18" charset="0"/>
                        </a:rPr>
                        <a:t>часов </a:t>
                      </a:r>
                      <a:endParaRPr lang="ru-RU" sz="1600" dirty="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r>
              <a:tr h="187011">
                <a:tc rowSpan="2">
                  <a:txBody>
                    <a:bodyPr/>
                    <a:lstStyle/>
                    <a:p>
                      <a:pPr>
                        <a:spcAft>
                          <a:spcPts val="0"/>
                        </a:spcAft>
                      </a:pPr>
                      <a:r>
                        <a:rPr lang="ru-RU" sz="1600" dirty="0">
                          <a:solidFill>
                            <a:srgbClr val="000000"/>
                          </a:solidFill>
                          <a:effectLst/>
                          <a:latin typeface="Times New Roman"/>
                          <a:ea typeface="Times New Roman"/>
                        </a:rPr>
                        <a:t>Филология </a:t>
                      </a:r>
                      <a:endParaRPr lang="ru-RU" sz="1400" dirty="0">
                        <a:solidFill>
                          <a:srgbClr val="000000"/>
                        </a:solidFill>
                        <a:effectLst/>
                        <a:latin typeface="Times New Roman"/>
                        <a:ea typeface="Calibri"/>
                      </a:endParaRPr>
                    </a:p>
                    <a:p>
                      <a:pPr>
                        <a:spcAft>
                          <a:spcPts val="0"/>
                        </a:spcAft>
                      </a:pPr>
                      <a:r>
                        <a:rPr lang="ru-RU" sz="1600" dirty="0">
                          <a:solidFill>
                            <a:srgbClr val="000000"/>
                          </a:solidFill>
                          <a:effectLst/>
                          <a:latin typeface="Times New Roman"/>
                          <a:ea typeface="Times New Roman"/>
                        </a:rPr>
                        <a:t> </a:t>
                      </a:r>
                      <a:endParaRPr lang="ru-RU" sz="1400" dirty="0">
                        <a:solidFill>
                          <a:srgbClr val="000000"/>
                        </a:solidFill>
                        <a:effectLst/>
                        <a:latin typeface="Times New Roman"/>
                        <a:ea typeface="Calibri"/>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ru-RU" sz="1600">
                          <a:solidFill>
                            <a:srgbClr val="000000"/>
                          </a:solidFill>
                          <a:effectLst/>
                          <a:latin typeface="Times New Roman"/>
                          <a:ea typeface="Times New Roman"/>
                        </a:rPr>
                        <a:t>Русский язык и литература </a:t>
                      </a:r>
                      <a:endParaRPr lang="ru-RU" sz="1400">
                        <a:solidFill>
                          <a:srgbClr val="000000"/>
                        </a:solidFill>
                        <a:effectLst/>
                        <a:latin typeface="Times New Roman"/>
                        <a:ea typeface="Calibri"/>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spcAft>
                          <a:spcPts val="0"/>
                        </a:spcAft>
                      </a:pPr>
                      <a:r>
                        <a:rPr lang="ru-RU" sz="1600" b="1" dirty="0" smtClean="0">
                          <a:solidFill>
                            <a:srgbClr val="000000"/>
                          </a:solidFill>
                          <a:effectLst/>
                          <a:latin typeface="Times New Roman"/>
                          <a:ea typeface="Times New Roman"/>
                        </a:rPr>
                        <a:t>У </a:t>
                      </a:r>
                      <a:endParaRPr lang="ru-RU" sz="1400" b="1" dirty="0">
                        <a:solidFill>
                          <a:srgbClr val="000000"/>
                        </a:solidFill>
                        <a:effectLst/>
                        <a:latin typeface="Times New Roman"/>
                        <a:ea typeface="Calibri"/>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spcAft>
                          <a:spcPts val="0"/>
                        </a:spcAft>
                      </a:pPr>
                      <a:r>
                        <a:rPr lang="ru-RU" sz="1600" b="1" smtClean="0">
                          <a:solidFill>
                            <a:srgbClr val="000000"/>
                          </a:solidFill>
                          <a:effectLst/>
                          <a:latin typeface="Times New Roman"/>
                          <a:ea typeface="Times New Roman"/>
                        </a:rPr>
                        <a:t>560 </a:t>
                      </a:r>
                      <a:endParaRPr lang="ru-RU" sz="1400" b="1">
                        <a:solidFill>
                          <a:srgbClr val="000000"/>
                        </a:solidFill>
                        <a:effectLst/>
                        <a:latin typeface="Times New Roman"/>
                        <a:ea typeface="Calibri"/>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r>
              <a:tr h="187011">
                <a:tc vMerge="1">
                  <a:txBody>
                    <a:bodyPr/>
                    <a:lstStyle/>
                    <a:p>
                      <a:pPr>
                        <a:spcAft>
                          <a:spcPts val="0"/>
                        </a:spcAft>
                      </a:pPr>
                      <a:endParaRPr lang="ru-RU" sz="1400" dirty="0">
                        <a:solidFill>
                          <a:srgbClr val="000000"/>
                        </a:solidFill>
                        <a:effectLst/>
                        <a:latin typeface="Times New Roman"/>
                        <a:ea typeface="Calibri"/>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ru-RU" sz="1600">
                          <a:solidFill>
                            <a:srgbClr val="000000"/>
                          </a:solidFill>
                          <a:effectLst/>
                          <a:latin typeface="Times New Roman"/>
                          <a:ea typeface="Times New Roman"/>
                        </a:rPr>
                        <a:t>Родной язык и литература </a:t>
                      </a:r>
                      <a:endParaRPr lang="ru-RU" sz="1400">
                        <a:solidFill>
                          <a:srgbClr val="000000"/>
                        </a:solidFill>
                        <a:effectLst/>
                        <a:latin typeface="Times New Roman"/>
                        <a:ea typeface="Calibri"/>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600" b="1" smtClean="0">
                          <a:solidFill>
                            <a:srgbClr val="000000"/>
                          </a:solidFill>
                          <a:effectLst/>
                          <a:latin typeface="Times New Roman"/>
                          <a:ea typeface="Times New Roman"/>
                        </a:rPr>
                        <a:t>Б </a:t>
                      </a:r>
                      <a:endParaRPr lang="ru-RU" sz="1400" b="1">
                        <a:solidFill>
                          <a:srgbClr val="000000"/>
                        </a:solidFill>
                        <a:effectLst/>
                        <a:latin typeface="Times New Roman"/>
                        <a:ea typeface="Calibri"/>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600" b="1" smtClean="0">
                          <a:solidFill>
                            <a:srgbClr val="000000"/>
                          </a:solidFill>
                          <a:effectLst/>
                          <a:latin typeface="Times New Roman"/>
                          <a:ea typeface="Times New Roman"/>
                        </a:rPr>
                        <a:t>280 </a:t>
                      </a:r>
                      <a:endParaRPr lang="ru-RU" sz="1400" b="1">
                        <a:solidFill>
                          <a:srgbClr val="000000"/>
                        </a:solidFill>
                        <a:effectLst/>
                        <a:latin typeface="Times New Roman"/>
                        <a:ea typeface="Calibri"/>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61033">
                <a:tc>
                  <a:txBody>
                    <a:bodyPr/>
                    <a:lstStyle/>
                    <a:p>
                      <a:pPr>
                        <a:spcAft>
                          <a:spcPts val="0"/>
                        </a:spcAft>
                      </a:pPr>
                      <a:r>
                        <a:rPr lang="ru-RU" sz="1600" dirty="0">
                          <a:solidFill>
                            <a:srgbClr val="000000"/>
                          </a:solidFill>
                          <a:effectLst/>
                          <a:latin typeface="Times New Roman"/>
                          <a:ea typeface="Times New Roman"/>
                        </a:rPr>
                        <a:t>Математика и информатика </a:t>
                      </a:r>
                      <a:endParaRPr lang="ru-RU" sz="1400" dirty="0">
                        <a:solidFill>
                          <a:srgbClr val="000000"/>
                        </a:solidFill>
                        <a:effectLst/>
                        <a:latin typeface="Times New Roman"/>
                        <a:ea typeface="Calibri"/>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ru-RU" sz="1600" dirty="0">
                          <a:solidFill>
                            <a:srgbClr val="000000"/>
                          </a:solidFill>
                          <a:effectLst/>
                          <a:latin typeface="Times New Roman"/>
                          <a:ea typeface="Times New Roman"/>
                        </a:rPr>
                        <a:t>Математика: алгебра и начала математического анализа, геометрия </a:t>
                      </a:r>
                      <a:endParaRPr lang="ru-RU" sz="1400" dirty="0">
                        <a:solidFill>
                          <a:srgbClr val="000000"/>
                        </a:solidFill>
                        <a:effectLst/>
                        <a:latin typeface="Times New Roman"/>
                        <a:ea typeface="Calibri"/>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spcAft>
                          <a:spcPts val="0"/>
                        </a:spcAft>
                      </a:pPr>
                      <a:r>
                        <a:rPr lang="ru-RU" sz="1600" b="1" smtClean="0">
                          <a:solidFill>
                            <a:srgbClr val="000000"/>
                          </a:solidFill>
                          <a:effectLst/>
                          <a:latin typeface="Times New Roman"/>
                          <a:ea typeface="Times New Roman"/>
                        </a:rPr>
                        <a:t>У </a:t>
                      </a:r>
                      <a:endParaRPr lang="ru-RU" sz="1400" b="1">
                        <a:solidFill>
                          <a:srgbClr val="000000"/>
                        </a:solidFill>
                        <a:effectLst/>
                        <a:latin typeface="Times New Roman"/>
                        <a:ea typeface="Calibri"/>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spcAft>
                          <a:spcPts val="0"/>
                        </a:spcAft>
                      </a:pPr>
                      <a:r>
                        <a:rPr lang="ru-RU" sz="1600" b="1" smtClean="0">
                          <a:solidFill>
                            <a:srgbClr val="000000"/>
                          </a:solidFill>
                          <a:effectLst/>
                          <a:latin typeface="Times New Roman"/>
                          <a:ea typeface="Times New Roman"/>
                        </a:rPr>
                        <a:t>420</a:t>
                      </a:r>
                      <a:endParaRPr lang="ru-RU" sz="1400" b="1">
                        <a:solidFill>
                          <a:srgbClr val="000000"/>
                        </a:solidFill>
                        <a:effectLst/>
                        <a:latin typeface="Times New Roman"/>
                        <a:ea typeface="Calibri"/>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r>
              <a:tr h="187011">
                <a:tc>
                  <a:txBody>
                    <a:bodyPr/>
                    <a:lstStyle/>
                    <a:p>
                      <a:pPr>
                        <a:spcAft>
                          <a:spcPts val="0"/>
                        </a:spcAft>
                      </a:pPr>
                      <a:r>
                        <a:rPr lang="ru-RU" sz="1600">
                          <a:solidFill>
                            <a:srgbClr val="000000"/>
                          </a:solidFill>
                          <a:effectLst/>
                          <a:latin typeface="Times New Roman"/>
                          <a:ea typeface="Times New Roman"/>
                        </a:rPr>
                        <a:t>Иностранные языки </a:t>
                      </a:r>
                      <a:endParaRPr lang="ru-RU" sz="1400">
                        <a:solidFill>
                          <a:srgbClr val="000000"/>
                        </a:solidFill>
                        <a:effectLst/>
                        <a:latin typeface="Times New Roman"/>
                        <a:ea typeface="Calibri"/>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ru-RU" sz="1600" dirty="0">
                          <a:solidFill>
                            <a:srgbClr val="000000"/>
                          </a:solidFill>
                          <a:effectLst/>
                          <a:latin typeface="Times New Roman"/>
                          <a:ea typeface="Times New Roman"/>
                        </a:rPr>
                        <a:t>Иностранный язык </a:t>
                      </a:r>
                      <a:endParaRPr lang="ru-RU" sz="1400" dirty="0">
                        <a:solidFill>
                          <a:srgbClr val="000000"/>
                        </a:solidFill>
                        <a:effectLst/>
                        <a:latin typeface="Times New Roman"/>
                        <a:ea typeface="Calibri"/>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600" b="1" smtClean="0">
                          <a:solidFill>
                            <a:srgbClr val="000000"/>
                          </a:solidFill>
                          <a:effectLst/>
                          <a:latin typeface="Times New Roman"/>
                          <a:ea typeface="Times New Roman"/>
                        </a:rPr>
                        <a:t>Б </a:t>
                      </a:r>
                      <a:endParaRPr lang="ru-RU" sz="1400" b="1">
                        <a:solidFill>
                          <a:srgbClr val="000000"/>
                        </a:solidFill>
                        <a:effectLst/>
                        <a:latin typeface="Times New Roman"/>
                        <a:ea typeface="Calibri"/>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600" b="1" smtClean="0">
                          <a:solidFill>
                            <a:srgbClr val="000000"/>
                          </a:solidFill>
                          <a:effectLst/>
                          <a:latin typeface="Times New Roman"/>
                          <a:ea typeface="Times New Roman"/>
                        </a:rPr>
                        <a:t>210 </a:t>
                      </a:r>
                      <a:endParaRPr lang="ru-RU" sz="1400" b="1">
                        <a:solidFill>
                          <a:srgbClr val="000000"/>
                        </a:solidFill>
                        <a:effectLst/>
                        <a:latin typeface="Times New Roman"/>
                        <a:ea typeface="Calibri"/>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87011">
                <a:tc>
                  <a:txBody>
                    <a:bodyPr/>
                    <a:lstStyle/>
                    <a:p>
                      <a:pPr>
                        <a:spcAft>
                          <a:spcPts val="0"/>
                        </a:spcAft>
                      </a:pPr>
                      <a:r>
                        <a:rPr lang="ru-RU" sz="1600">
                          <a:solidFill>
                            <a:srgbClr val="000000"/>
                          </a:solidFill>
                          <a:effectLst/>
                          <a:latin typeface="Times New Roman"/>
                          <a:ea typeface="Times New Roman"/>
                        </a:rPr>
                        <a:t>Естественные науки </a:t>
                      </a:r>
                      <a:endParaRPr lang="ru-RU" sz="1400">
                        <a:solidFill>
                          <a:srgbClr val="000000"/>
                        </a:solidFill>
                        <a:effectLst/>
                        <a:latin typeface="Times New Roman"/>
                        <a:ea typeface="Calibri"/>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ru-RU" sz="1600" dirty="0">
                          <a:solidFill>
                            <a:srgbClr val="000000"/>
                          </a:solidFill>
                          <a:effectLst/>
                          <a:latin typeface="Times New Roman"/>
                          <a:ea typeface="Times New Roman"/>
                        </a:rPr>
                        <a:t>Биология </a:t>
                      </a:r>
                      <a:endParaRPr lang="ru-RU" sz="1400" dirty="0">
                        <a:solidFill>
                          <a:srgbClr val="000000"/>
                        </a:solidFill>
                        <a:effectLst/>
                        <a:latin typeface="Times New Roman"/>
                        <a:ea typeface="Calibri"/>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spcAft>
                          <a:spcPts val="0"/>
                        </a:spcAft>
                      </a:pPr>
                      <a:r>
                        <a:rPr lang="ru-RU" sz="1600" b="1" smtClean="0">
                          <a:solidFill>
                            <a:srgbClr val="000000"/>
                          </a:solidFill>
                          <a:effectLst/>
                          <a:latin typeface="Times New Roman"/>
                          <a:ea typeface="Times New Roman"/>
                        </a:rPr>
                        <a:t>Б </a:t>
                      </a:r>
                      <a:endParaRPr lang="ru-RU" sz="1400" b="1">
                        <a:solidFill>
                          <a:srgbClr val="000000"/>
                        </a:solidFill>
                        <a:effectLst/>
                        <a:latin typeface="Times New Roman"/>
                        <a:ea typeface="Calibri"/>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spcAft>
                          <a:spcPts val="0"/>
                        </a:spcAft>
                      </a:pPr>
                      <a:r>
                        <a:rPr lang="ru-RU" sz="1600" b="1" smtClean="0">
                          <a:solidFill>
                            <a:srgbClr val="000000"/>
                          </a:solidFill>
                          <a:effectLst/>
                          <a:latin typeface="Times New Roman"/>
                          <a:ea typeface="Times New Roman"/>
                        </a:rPr>
                        <a:t>70 </a:t>
                      </a:r>
                      <a:endParaRPr lang="ru-RU" sz="1400" b="1">
                        <a:solidFill>
                          <a:srgbClr val="000000"/>
                        </a:solidFill>
                        <a:effectLst/>
                        <a:latin typeface="Times New Roman"/>
                        <a:ea typeface="Calibri"/>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r>
              <a:tr h="187011">
                <a:tc rowSpan="2">
                  <a:txBody>
                    <a:bodyPr/>
                    <a:lstStyle/>
                    <a:p>
                      <a:pPr>
                        <a:spcAft>
                          <a:spcPts val="0"/>
                        </a:spcAft>
                      </a:pPr>
                      <a:r>
                        <a:rPr lang="ru-RU" sz="1600" dirty="0">
                          <a:solidFill>
                            <a:srgbClr val="000000"/>
                          </a:solidFill>
                          <a:effectLst/>
                          <a:latin typeface="Times New Roman"/>
                          <a:ea typeface="Times New Roman"/>
                        </a:rPr>
                        <a:t>Общественные науки </a:t>
                      </a:r>
                      <a:endParaRPr lang="ru-RU" sz="1400" dirty="0">
                        <a:solidFill>
                          <a:srgbClr val="000000"/>
                        </a:solidFill>
                        <a:effectLst/>
                        <a:latin typeface="Times New Roman"/>
                        <a:ea typeface="Calibri"/>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ru-RU" sz="1600" dirty="0">
                          <a:solidFill>
                            <a:srgbClr val="000000"/>
                          </a:solidFill>
                          <a:effectLst/>
                          <a:latin typeface="Times New Roman"/>
                          <a:ea typeface="Times New Roman"/>
                        </a:rPr>
                        <a:t>История </a:t>
                      </a:r>
                      <a:endParaRPr lang="ru-RU" sz="1400" dirty="0">
                        <a:solidFill>
                          <a:srgbClr val="000000"/>
                        </a:solidFill>
                        <a:effectLst/>
                        <a:latin typeface="Times New Roman"/>
                        <a:ea typeface="Calibri"/>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600" b="1" smtClean="0">
                          <a:solidFill>
                            <a:srgbClr val="000000"/>
                          </a:solidFill>
                          <a:effectLst/>
                          <a:latin typeface="Times New Roman"/>
                          <a:ea typeface="Times New Roman"/>
                        </a:rPr>
                        <a:t>Б </a:t>
                      </a:r>
                      <a:endParaRPr lang="ru-RU" sz="1400" b="1">
                        <a:solidFill>
                          <a:srgbClr val="000000"/>
                        </a:solidFill>
                        <a:effectLst/>
                        <a:latin typeface="Times New Roman"/>
                        <a:ea typeface="Calibri"/>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600" b="1" smtClean="0">
                          <a:solidFill>
                            <a:srgbClr val="000000"/>
                          </a:solidFill>
                          <a:effectLst/>
                          <a:latin typeface="Times New Roman"/>
                          <a:ea typeface="Times New Roman"/>
                        </a:rPr>
                        <a:t>140 </a:t>
                      </a:r>
                      <a:endParaRPr lang="ru-RU" sz="1400" b="1">
                        <a:solidFill>
                          <a:srgbClr val="000000"/>
                        </a:solidFill>
                        <a:effectLst/>
                        <a:latin typeface="Times New Roman"/>
                        <a:ea typeface="Calibri"/>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87011">
                <a:tc vMerge="1">
                  <a:txBody>
                    <a:bodyPr/>
                    <a:lstStyle/>
                    <a:p>
                      <a:pPr>
                        <a:spcAft>
                          <a:spcPts val="0"/>
                        </a:spcAft>
                      </a:pPr>
                      <a:endParaRPr lang="ru-RU" sz="1400" dirty="0">
                        <a:solidFill>
                          <a:srgbClr val="000000"/>
                        </a:solidFill>
                        <a:effectLst/>
                        <a:latin typeface="Times New Roman"/>
                        <a:ea typeface="Calibri"/>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ru-RU" sz="1600" dirty="0">
                          <a:solidFill>
                            <a:srgbClr val="000000"/>
                          </a:solidFill>
                          <a:effectLst/>
                          <a:latin typeface="Times New Roman"/>
                          <a:ea typeface="Times New Roman"/>
                        </a:rPr>
                        <a:t>Обществознание </a:t>
                      </a:r>
                      <a:endParaRPr lang="ru-RU" sz="1400" dirty="0">
                        <a:solidFill>
                          <a:srgbClr val="000000"/>
                        </a:solidFill>
                        <a:effectLst/>
                        <a:latin typeface="Times New Roman"/>
                        <a:ea typeface="Calibri"/>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spcAft>
                          <a:spcPts val="0"/>
                        </a:spcAft>
                      </a:pPr>
                      <a:r>
                        <a:rPr lang="ru-RU" sz="1600" b="1" smtClean="0">
                          <a:solidFill>
                            <a:srgbClr val="000000"/>
                          </a:solidFill>
                          <a:effectLst/>
                          <a:latin typeface="Times New Roman"/>
                          <a:ea typeface="Times New Roman"/>
                        </a:rPr>
                        <a:t>Б </a:t>
                      </a:r>
                      <a:endParaRPr lang="ru-RU" sz="1400" b="1">
                        <a:solidFill>
                          <a:srgbClr val="000000"/>
                        </a:solidFill>
                        <a:effectLst/>
                        <a:latin typeface="Times New Roman"/>
                        <a:ea typeface="Calibri"/>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spcAft>
                          <a:spcPts val="0"/>
                        </a:spcAft>
                      </a:pPr>
                      <a:r>
                        <a:rPr lang="ru-RU" sz="1600" b="1" smtClean="0">
                          <a:solidFill>
                            <a:srgbClr val="000000"/>
                          </a:solidFill>
                          <a:effectLst/>
                          <a:latin typeface="Times New Roman"/>
                          <a:ea typeface="Times New Roman"/>
                        </a:rPr>
                        <a:t>140 </a:t>
                      </a:r>
                      <a:endParaRPr lang="ru-RU" sz="1400" b="1">
                        <a:solidFill>
                          <a:srgbClr val="000000"/>
                        </a:solidFill>
                        <a:effectLst/>
                        <a:latin typeface="Times New Roman"/>
                        <a:ea typeface="Calibri"/>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r>
              <a:tr h="356135">
                <a:tc rowSpan="4">
                  <a:txBody>
                    <a:bodyPr/>
                    <a:lstStyle/>
                    <a:p>
                      <a:pPr>
                        <a:spcAft>
                          <a:spcPts val="0"/>
                        </a:spcAft>
                      </a:pPr>
                      <a:r>
                        <a:rPr lang="ru-RU" sz="1600" dirty="0">
                          <a:solidFill>
                            <a:srgbClr val="000000"/>
                          </a:solidFill>
                          <a:effectLst/>
                          <a:latin typeface="Times New Roman"/>
                          <a:ea typeface="Times New Roman"/>
                        </a:rPr>
                        <a:t>Физическая культура, экология и основы безопасности жизнедеятельности </a:t>
                      </a:r>
                      <a:endParaRPr lang="ru-RU" sz="1400" dirty="0">
                        <a:solidFill>
                          <a:srgbClr val="000000"/>
                        </a:solidFill>
                        <a:effectLst/>
                        <a:latin typeface="Times New Roman"/>
                        <a:ea typeface="Calibri"/>
                      </a:endParaRPr>
                    </a:p>
                    <a:p>
                      <a:pPr>
                        <a:spcAft>
                          <a:spcPts val="0"/>
                        </a:spcAft>
                      </a:pPr>
                      <a:r>
                        <a:rPr lang="ru-RU" sz="1600" dirty="0">
                          <a:solidFill>
                            <a:srgbClr val="000000"/>
                          </a:solidFill>
                          <a:effectLst/>
                          <a:latin typeface="Times New Roman"/>
                          <a:ea typeface="Times New Roman"/>
                        </a:rPr>
                        <a:t> </a:t>
                      </a:r>
                      <a:endParaRPr lang="ru-RU" sz="1400" dirty="0">
                        <a:solidFill>
                          <a:srgbClr val="000000"/>
                        </a:solidFill>
                        <a:effectLst/>
                        <a:latin typeface="Times New Roman"/>
                        <a:ea typeface="Calibri"/>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ru-RU" sz="1600" dirty="0">
                          <a:solidFill>
                            <a:srgbClr val="000000"/>
                          </a:solidFill>
                          <a:effectLst/>
                          <a:latin typeface="Times New Roman"/>
                          <a:ea typeface="Times New Roman"/>
                        </a:rPr>
                        <a:t>Физическая культура </a:t>
                      </a:r>
                      <a:endParaRPr lang="ru-RU" sz="1400" dirty="0">
                        <a:solidFill>
                          <a:srgbClr val="000000"/>
                        </a:solidFill>
                        <a:effectLst/>
                        <a:latin typeface="Times New Roman"/>
                        <a:ea typeface="Calibri"/>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600" b="1" smtClean="0">
                          <a:solidFill>
                            <a:srgbClr val="000000"/>
                          </a:solidFill>
                          <a:effectLst/>
                          <a:latin typeface="Times New Roman"/>
                          <a:ea typeface="Times New Roman"/>
                        </a:rPr>
                        <a:t>Б </a:t>
                      </a:r>
                      <a:endParaRPr lang="ru-RU" sz="1400" b="1">
                        <a:solidFill>
                          <a:srgbClr val="000000"/>
                        </a:solidFill>
                        <a:effectLst/>
                        <a:latin typeface="Times New Roman"/>
                        <a:ea typeface="Calibri"/>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600" b="1" smtClean="0">
                          <a:solidFill>
                            <a:srgbClr val="000000"/>
                          </a:solidFill>
                          <a:effectLst/>
                          <a:latin typeface="Times New Roman"/>
                          <a:ea typeface="Times New Roman"/>
                        </a:rPr>
                        <a:t>210 </a:t>
                      </a:r>
                      <a:endParaRPr lang="ru-RU" sz="1400" b="1">
                        <a:solidFill>
                          <a:srgbClr val="000000"/>
                        </a:solidFill>
                        <a:effectLst/>
                        <a:latin typeface="Times New Roman"/>
                        <a:ea typeface="Calibri"/>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87011">
                <a:tc vMerge="1">
                  <a:txBody>
                    <a:bodyPr/>
                    <a:lstStyle/>
                    <a:p>
                      <a:pPr>
                        <a:spcAft>
                          <a:spcPts val="0"/>
                        </a:spcAft>
                      </a:pPr>
                      <a:endParaRPr lang="ru-RU" sz="1400" dirty="0">
                        <a:solidFill>
                          <a:srgbClr val="000000"/>
                        </a:solidFill>
                        <a:effectLst/>
                        <a:latin typeface="Times New Roman"/>
                        <a:ea typeface="Calibri"/>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ru-RU" sz="1600">
                          <a:solidFill>
                            <a:srgbClr val="000000"/>
                          </a:solidFill>
                          <a:effectLst/>
                          <a:latin typeface="Times New Roman"/>
                          <a:ea typeface="Times New Roman"/>
                        </a:rPr>
                        <a:t>Основы безопасности жизнедеятельности </a:t>
                      </a:r>
                      <a:endParaRPr lang="ru-RU" sz="1400">
                        <a:solidFill>
                          <a:srgbClr val="000000"/>
                        </a:solidFill>
                        <a:effectLst/>
                        <a:latin typeface="Times New Roman"/>
                        <a:ea typeface="Calibri"/>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spcAft>
                          <a:spcPts val="0"/>
                        </a:spcAft>
                      </a:pPr>
                      <a:r>
                        <a:rPr lang="ru-RU" sz="1600" b="1" smtClean="0">
                          <a:solidFill>
                            <a:srgbClr val="000000"/>
                          </a:solidFill>
                          <a:effectLst/>
                          <a:latin typeface="Times New Roman"/>
                          <a:ea typeface="Times New Roman"/>
                        </a:rPr>
                        <a:t>Б </a:t>
                      </a:r>
                      <a:endParaRPr lang="ru-RU" sz="1400" b="1">
                        <a:solidFill>
                          <a:srgbClr val="000000"/>
                        </a:solidFill>
                        <a:effectLst/>
                        <a:latin typeface="Times New Roman"/>
                        <a:ea typeface="Calibri"/>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spcAft>
                          <a:spcPts val="0"/>
                        </a:spcAft>
                      </a:pPr>
                      <a:r>
                        <a:rPr lang="ru-RU" sz="1600" b="1" smtClean="0">
                          <a:solidFill>
                            <a:srgbClr val="000000"/>
                          </a:solidFill>
                          <a:effectLst/>
                          <a:latin typeface="Times New Roman"/>
                          <a:ea typeface="Times New Roman"/>
                        </a:rPr>
                        <a:t>70 </a:t>
                      </a:r>
                      <a:endParaRPr lang="ru-RU" sz="1400" b="1">
                        <a:solidFill>
                          <a:srgbClr val="000000"/>
                        </a:solidFill>
                        <a:effectLst/>
                        <a:latin typeface="Times New Roman"/>
                        <a:ea typeface="Calibri"/>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r>
              <a:tr h="187011">
                <a:tc vMerge="1">
                  <a:txBody>
                    <a:bodyPr/>
                    <a:lstStyle/>
                    <a:p>
                      <a:pPr>
                        <a:spcAft>
                          <a:spcPts val="0"/>
                        </a:spcAft>
                      </a:pPr>
                      <a:endParaRPr lang="ru-RU" sz="1400" dirty="0">
                        <a:solidFill>
                          <a:srgbClr val="000000"/>
                        </a:solidFill>
                        <a:effectLst/>
                        <a:latin typeface="Times New Roman"/>
                        <a:ea typeface="Calibri"/>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ru-RU" sz="1600">
                          <a:solidFill>
                            <a:srgbClr val="000000"/>
                          </a:solidFill>
                          <a:effectLst/>
                          <a:latin typeface="Times New Roman"/>
                          <a:ea typeface="Times New Roman"/>
                        </a:rPr>
                        <a:t>Индивидуальный проект </a:t>
                      </a:r>
                      <a:endParaRPr lang="ru-RU" sz="1400">
                        <a:solidFill>
                          <a:srgbClr val="000000"/>
                        </a:solidFill>
                        <a:effectLst/>
                        <a:latin typeface="Times New Roman"/>
                        <a:ea typeface="Calibri"/>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600" b="1" smtClean="0">
                          <a:solidFill>
                            <a:srgbClr val="000000"/>
                          </a:solidFill>
                          <a:effectLst/>
                          <a:latin typeface="Times New Roman"/>
                          <a:ea typeface="Times New Roman"/>
                        </a:rPr>
                        <a:t>ЭК </a:t>
                      </a:r>
                      <a:endParaRPr lang="ru-RU" sz="1400" b="1">
                        <a:solidFill>
                          <a:srgbClr val="000000"/>
                        </a:solidFill>
                        <a:effectLst/>
                        <a:latin typeface="Times New Roman"/>
                        <a:ea typeface="Calibri"/>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ru-RU" sz="1600" b="1" smtClean="0">
                          <a:solidFill>
                            <a:srgbClr val="000000"/>
                          </a:solidFill>
                          <a:effectLst/>
                          <a:latin typeface="Times New Roman"/>
                          <a:ea typeface="Times New Roman"/>
                        </a:rPr>
                        <a:t>140 </a:t>
                      </a:r>
                      <a:endParaRPr lang="ru-RU" sz="1400" b="1">
                        <a:solidFill>
                          <a:srgbClr val="000000"/>
                        </a:solidFill>
                        <a:effectLst/>
                        <a:latin typeface="Times New Roman"/>
                        <a:ea typeface="Calibri"/>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15063">
                <a:tc vMerge="1">
                  <a:txBody>
                    <a:bodyPr/>
                    <a:lstStyle/>
                    <a:p>
                      <a:pPr>
                        <a:spcAft>
                          <a:spcPts val="0"/>
                        </a:spcAft>
                      </a:pPr>
                      <a:endParaRPr lang="ru-RU" sz="1400" dirty="0">
                        <a:solidFill>
                          <a:srgbClr val="000000"/>
                        </a:solidFill>
                        <a:effectLst/>
                        <a:latin typeface="Times New Roman"/>
                        <a:ea typeface="Calibri"/>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ru-RU" sz="1600">
                          <a:solidFill>
                            <a:srgbClr val="000000"/>
                          </a:solidFill>
                          <a:effectLst/>
                          <a:latin typeface="Times New Roman"/>
                          <a:ea typeface="Times New Roman"/>
                        </a:rPr>
                        <a:t>Предметы и курсы по выбору </a:t>
                      </a:r>
                      <a:endParaRPr lang="ru-RU" sz="1400">
                        <a:solidFill>
                          <a:srgbClr val="000000"/>
                        </a:solidFill>
                        <a:effectLst/>
                        <a:latin typeface="Times New Roman"/>
                        <a:ea typeface="Calibri"/>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spcAft>
                          <a:spcPts val="0"/>
                        </a:spcAft>
                      </a:pPr>
                      <a:r>
                        <a:rPr lang="ru-RU" sz="1600" b="1" smtClean="0">
                          <a:solidFill>
                            <a:srgbClr val="000000"/>
                          </a:solidFill>
                          <a:effectLst/>
                          <a:latin typeface="Times New Roman"/>
                          <a:ea typeface="Times New Roman"/>
                        </a:rPr>
                        <a:t>ФК </a:t>
                      </a:r>
                      <a:endParaRPr lang="ru-RU" sz="1400" b="1">
                        <a:solidFill>
                          <a:srgbClr val="000000"/>
                        </a:solidFill>
                        <a:effectLst/>
                        <a:latin typeface="Times New Roman"/>
                        <a:ea typeface="Calibri"/>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spcAft>
                          <a:spcPts val="0"/>
                        </a:spcAft>
                      </a:pPr>
                      <a:r>
                        <a:rPr lang="ru-RU" sz="1600" b="1" dirty="0" smtClean="0">
                          <a:solidFill>
                            <a:srgbClr val="000000"/>
                          </a:solidFill>
                          <a:effectLst/>
                          <a:latin typeface="Times New Roman"/>
                          <a:ea typeface="Times New Roman"/>
                        </a:rPr>
                        <a:t>280 </a:t>
                      </a:r>
                      <a:endParaRPr lang="ru-RU" sz="1400" b="1" dirty="0">
                        <a:solidFill>
                          <a:srgbClr val="000000"/>
                        </a:solidFill>
                        <a:effectLst/>
                        <a:latin typeface="Times New Roman"/>
                        <a:ea typeface="Calibri"/>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r>
              <a:tr h="173653">
                <a:tc gridSpan="2">
                  <a:txBody>
                    <a:bodyPr/>
                    <a:lstStyle/>
                    <a:p>
                      <a:pPr algn="r">
                        <a:spcAft>
                          <a:spcPts val="0"/>
                        </a:spcAft>
                      </a:pPr>
                      <a:r>
                        <a:rPr lang="ru-RU" sz="1800" dirty="0">
                          <a:solidFill>
                            <a:schemeClr val="tx1"/>
                          </a:solidFill>
                          <a:effectLst/>
                          <a:latin typeface="Times New Roman" panose="02020603050405020304" pitchFamily="18" charset="0"/>
                          <a:cs typeface="Times New Roman" panose="02020603050405020304" pitchFamily="18" charset="0"/>
                        </a:rPr>
                        <a:t>ИТОГО</a:t>
                      </a:r>
                      <a:r>
                        <a:rPr lang="ru-RU" sz="1800" dirty="0">
                          <a:effectLst/>
                          <a:latin typeface="Times New Roman" panose="02020603050405020304" pitchFamily="18" charset="0"/>
                          <a:cs typeface="Times New Roman" panose="02020603050405020304" pitchFamily="18" charset="0"/>
                        </a:rPr>
                        <a:t> </a:t>
                      </a:r>
                      <a:endParaRPr lang="ru-RU" sz="1800" dirty="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ru-RU"/>
                    </a:p>
                  </a:txBody>
                  <a:tcPr/>
                </a:tc>
                <a:tc gridSpan="2">
                  <a:txBody>
                    <a:bodyPr/>
                    <a:lstStyle/>
                    <a:p>
                      <a:pPr>
                        <a:spcAft>
                          <a:spcPts val="0"/>
                        </a:spcAft>
                      </a:pPr>
                      <a:r>
                        <a:rPr lang="ru-RU" sz="1800" b="1" dirty="0" smtClean="0">
                          <a:effectLst/>
                          <a:latin typeface="Times New Roman" panose="02020603050405020304" pitchFamily="18" charset="0"/>
                          <a:cs typeface="Times New Roman" panose="02020603050405020304" pitchFamily="18" charset="0"/>
                        </a:rPr>
                        <a:t>2520</a:t>
                      </a:r>
                      <a:endParaRPr lang="ru-RU" sz="1800" b="1" dirty="0">
                        <a:solidFill>
                          <a:srgbClr val="000000"/>
                        </a:solidFill>
                        <a:effectLst/>
                        <a:latin typeface="Times New Roman" panose="02020603050405020304" pitchFamily="18" charset="0"/>
                        <a:ea typeface="Calibri"/>
                        <a:cs typeface="Times New Roman" panose="02020603050405020304" pitchFamily="18" charset="0"/>
                      </a:endParaRPr>
                    </a:p>
                  </a:txBody>
                  <a:tcPr marL="60111" marR="60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ru-RU"/>
                    </a:p>
                  </a:txBody>
                  <a:tcPr/>
                </a:tc>
              </a:tr>
            </a:tbl>
          </a:graphicData>
        </a:graphic>
      </p:graphicFrame>
    </p:spTree>
    <p:extLst>
      <p:ext uri="{BB962C8B-B14F-4D97-AF65-F5344CB8AC3E}">
        <p14:creationId xmlns:p14="http://schemas.microsoft.com/office/powerpoint/2010/main" val="325125265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Лиля\Pictures\Логотип НТФ ИРО.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504" y="116632"/>
            <a:ext cx="714375" cy="742950"/>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1907704" y="274807"/>
            <a:ext cx="5184576" cy="584775"/>
          </a:xfrm>
          <a:prstGeom prst="rect">
            <a:avLst/>
          </a:prstGeom>
          <a:noFill/>
        </p:spPr>
        <p:txBody>
          <a:bodyPr wrap="square" rtlCol="0">
            <a:spAutoFit/>
          </a:bodyPr>
          <a:lstStyle/>
          <a:p>
            <a:pPr algn="ctr"/>
            <a:r>
              <a:rPr lang="ru-RU" sz="3200" b="1" dirty="0" smtClean="0">
                <a:solidFill>
                  <a:srgbClr val="7030A0"/>
                </a:solidFill>
                <a:latin typeface="Times New Roman" panose="02020603050405020304" pitchFamily="18" charset="0"/>
                <a:cs typeface="Times New Roman" panose="02020603050405020304" pitchFamily="18" charset="0"/>
              </a:rPr>
              <a:t>Литература</a:t>
            </a:r>
            <a:endParaRPr lang="ru-RU" sz="3200" b="1" dirty="0">
              <a:solidFill>
                <a:srgbClr val="7030A0"/>
              </a:solidFill>
              <a:latin typeface="Times New Roman" panose="02020603050405020304" pitchFamily="18" charset="0"/>
              <a:cs typeface="Times New Roman" panose="02020603050405020304" pitchFamily="18" charset="0"/>
            </a:endParaRPr>
          </a:p>
        </p:txBody>
      </p:sp>
      <p:sp>
        <p:nvSpPr>
          <p:cNvPr id="5" name="Прямоугольник 4"/>
          <p:cNvSpPr/>
          <p:nvPr/>
        </p:nvSpPr>
        <p:spPr>
          <a:xfrm>
            <a:off x="499940" y="1124744"/>
            <a:ext cx="8392539" cy="7294305"/>
          </a:xfrm>
          <a:prstGeom prst="rect">
            <a:avLst/>
          </a:prstGeom>
        </p:spPr>
        <p:txBody>
          <a:bodyPr wrap="square">
            <a:spAutoFit/>
          </a:bodyPr>
          <a:lstStyle/>
          <a:p>
            <a:pPr indent="354013">
              <a:buFont typeface="+mj-lt"/>
              <a:buAutoNum type="arabicPeriod"/>
            </a:pPr>
            <a:r>
              <a:rPr lang="ru-RU" altLang="ru-RU" sz="1600" dirty="0">
                <a:solidFill>
                  <a:prstClr val="black"/>
                </a:solidFill>
                <a:latin typeface="Times New Roman" panose="02020603050405020304" pitchFamily="18" charset="0"/>
                <a:cs typeface="Times New Roman" panose="02020603050405020304" pitchFamily="18" charset="0"/>
              </a:rPr>
              <a:t>Федерального закона от 29 декабря 2012 года № 273-ФЗ  «Об образовании в Российской Федерации».</a:t>
            </a:r>
          </a:p>
          <a:p>
            <a:pPr indent="354013">
              <a:buFont typeface="+mj-lt"/>
              <a:buAutoNum type="arabicPeriod"/>
            </a:pPr>
            <a:endParaRPr lang="ru-RU" sz="1600" dirty="0" smtClean="0">
              <a:solidFill>
                <a:srgbClr val="000000"/>
              </a:solidFill>
              <a:latin typeface="Times New Roman" panose="02020603050405020304" pitchFamily="18" charset="0"/>
              <a:ea typeface="Times New Roman" panose="02020603050405020304" pitchFamily="18" charset="0"/>
              <a:cs typeface="Calibri" panose="020F0502020204030204" pitchFamily="34" charset="0"/>
            </a:endParaRPr>
          </a:p>
          <a:p>
            <a:pPr indent="354013">
              <a:buFont typeface="+mj-lt"/>
              <a:buAutoNum type="arabicPeriod"/>
            </a:pPr>
            <a:endParaRPr lang="ru-RU" sz="1600" dirty="0">
              <a:latin typeface="Times New Roman" pitchFamily="18" charset="0"/>
              <a:cs typeface="Times New Roman" pitchFamily="18" charset="0"/>
            </a:endParaRPr>
          </a:p>
          <a:p>
            <a:pPr indent="354013">
              <a:buFont typeface="+mj-lt"/>
              <a:buAutoNum type="arabicPeriod"/>
            </a:pPr>
            <a:r>
              <a:rPr lang="ru-RU" sz="1600" dirty="0" smtClean="0">
                <a:latin typeface="Times New Roman" pitchFamily="18" charset="0"/>
                <a:cs typeface="Times New Roman" pitchFamily="18" charset="0"/>
              </a:rPr>
              <a:t>Приказ </a:t>
            </a:r>
            <a:r>
              <a:rPr lang="ru-RU" sz="1600" dirty="0">
                <a:latin typeface="Times New Roman" panose="02020603050405020304" pitchFamily="18" charset="0"/>
                <a:cs typeface="Times New Roman" panose="02020603050405020304" pitchFamily="18" charset="0"/>
              </a:rPr>
              <a:t>Министерства образования и науки Российской Федерации (Минобрнауки России) от 17 мая 2012 г. N 413 г. Москва </a:t>
            </a:r>
            <a:r>
              <a:rPr lang="ru-RU" sz="1600" dirty="0" smtClean="0">
                <a:latin typeface="Times New Roman" panose="02020603050405020304" pitchFamily="18" charset="0"/>
                <a:cs typeface="Times New Roman" panose="02020603050405020304" pitchFamily="18" charset="0"/>
              </a:rPr>
              <a:t>«Об </a:t>
            </a:r>
            <a:r>
              <a:rPr lang="ru-RU" sz="1600" dirty="0">
                <a:latin typeface="Times New Roman" panose="02020603050405020304" pitchFamily="18" charset="0"/>
                <a:cs typeface="Times New Roman" panose="02020603050405020304" pitchFamily="18" charset="0"/>
              </a:rPr>
              <a:t>утверждении федерального государственного образовательного стандарта среднего (полного) общего </a:t>
            </a:r>
            <a:r>
              <a:rPr lang="ru-RU" sz="1600" dirty="0" smtClean="0">
                <a:latin typeface="Times New Roman" panose="02020603050405020304" pitchFamily="18" charset="0"/>
                <a:cs typeface="Times New Roman" panose="02020603050405020304" pitchFamily="18" charset="0"/>
              </a:rPr>
              <a:t>образования»;</a:t>
            </a:r>
          </a:p>
          <a:p>
            <a:pPr indent="354013">
              <a:buFont typeface="+mj-lt"/>
              <a:buAutoNum type="arabicPeriod"/>
            </a:pPr>
            <a:endParaRPr lang="ru-RU" sz="1600" dirty="0" smtClean="0">
              <a:latin typeface="Times New Roman" panose="02020603050405020304" pitchFamily="18" charset="0"/>
              <a:cs typeface="Times New Roman" panose="02020603050405020304" pitchFamily="18" charset="0"/>
            </a:endParaRPr>
          </a:p>
          <a:p>
            <a:pPr indent="354013">
              <a:buFont typeface="+mj-lt"/>
              <a:buAutoNum type="arabicPeriod"/>
            </a:pPr>
            <a:r>
              <a:rPr lang="ru-RU" sz="1600" dirty="0" smtClean="0">
                <a:latin typeface="Times New Roman" panose="02020603050405020304" pitchFamily="18" charset="0"/>
                <a:cs typeface="Times New Roman" panose="02020603050405020304" pitchFamily="18" charset="0"/>
              </a:rPr>
              <a:t>Приказ </a:t>
            </a:r>
            <a:r>
              <a:rPr lang="ru-RU" sz="1600" dirty="0">
                <a:latin typeface="Times New Roman" panose="02020603050405020304" pitchFamily="18" charset="0"/>
                <a:cs typeface="Times New Roman" panose="02020603050405020304" pitchFamily="18" charset="0"/>
              </a:rPr>
              <a:t>Министерства образования и науки РФ от 29 декабря 2014 г. N </a:t>
            </a:r>
            <a:r>
              <a:rPr lang="ru-RU" sz="1600" dirty="0" smtClean="0">
                <a:latin typeface="Times New Roman" panose="02020603050405020304" pitchFamily="18" charset="0"/>
                <a:cs typeface="Times New Roman" panose="02020603050405020304" pitchFamily="18" charset="0"/>
              </a:rPr>
              <a:t>1645  "</a:t>
            </a:r>
            <a:r>
              <a:rPr lang="ru-RU" sz="1600" dirty="0">
                <a:latin typeface="Times New Roman" panose="02020603050405020304" pitchFamily="18" charset="0"/>
                <a:cs typeface="Times New Roman" panose="02020603050405020304" pitchFamily="18" charset="0"/>
              </a:rPr>
              <a:t>О внесении изменений в приказ Министерства образования и науки </a:t>
            </a:r>
            <a:r>
              <a:rPr lang="ru-RU" sz="1600" dirty="0" smtClean="0">
                <a:latin typeface="Times New Roman" panose="02020603050405020304" pitchFamily="18" charset="0"/>
                <a:cs typeface="Times New Roman" panose="02020603050405020304" pitchFamily="18" charset="0"/>
              </a:rPr>
              <a:t>Российской </a:t>
            </a:r>
            <a:r>
              <a:rPr lang="ru-RU" sz="1600" dirty="0">
                <a:latin typeface="Times New Roman" panose="02020603050405020304" pitchFamily="18" charset="0"/>
                <a:cs typeface="Times New Roman" panose="02020603050405020304" pitchFamily="18" charset="0"/>
              </a:rPr>
              <a:t>Федерации от 17 мая 2012 г. N 413 </a:t>
            </a:r>
            <a:r>
              <a:rPr lang="ru-RU" sz="1600" dirty="0" smtClean="0">
                <a:latin typeface="Times New Roman" panose="02020603050405020304" pitchFamily="18" charset="0"/>
                <a:cs typeface="Times New Roman" panose="02020603050405020304" pitchFamily="18" charset="0"/>
              </a:rPr>
              <a:t>«Об утверждении федерального </a:t>
            </a:r>
            <a:r>
              <a:rPr lang="ru-RU" sz="1600" dirty="0">
                <a:latin typeface="Times New Roman" panose="02020603050405020304" pitchFamily="18" charset="0"/>
                <a:cs typeface="Times New Roman" panose="02020603050405020304" pitchFamily="18" charset="0"/>
              </a:rPr>
              <a:t>государственного образовательного стандарта среднего </a:t>
            </a:r>
            <a:r>
              <a:rPr lang="ru-RU" sz="1600" dirty="0" smtClean="0">
                <a:latin typeface="Times New Roman" panose="02020603050405020304" pitchFamily="18" charset="0"/>
                <a:cs typeface="Times New Roman" panose="02020603050405020304" pitchFamily="18" charset="0"/>
              </a:rPr>
              <a:t>(</a:t>
            </a:r>
            <a:r>
              <a:rPr lang="ru-RU" sz="1600" dirty="0">
                <a:latin typeface="Times New Roman" panose="02020603050405020304" pitchFamily="18" charset="0"/>
                <a:cs typeface="Times New Roman" panose="02020603050405020304" pitchFamily="18" charset="0"/>
              </a:rPr>
              <a:t>полного) общего </a:t>
            </a:r>
            <a:r>
              <a:rPr lang="ru-RU" sz="1600" dirty="0" smtClean="0">
                <a:latin typeface="Times New Roman" panose="02020603050405020304" pitchFamily="18" charset="0"/>
                <a:cs typeface="Times New Roman" panose="02020603050405020304" pitchFamily="18" charset="0"/>
              </a:rPr>
              <a:t>образования»; </a:t>
            </a:r>
          </a:p>
          <a:p>
            <a:pPr indent="354013">
              <a:buFont typeface="+mj-lt"/>
              <a:buAutoNum type="arabicPeriod"/>
            </a:pPr>
            <a:endParaRPr lang="ru-RU" sz="1600" dirty="0" smtClean="0">
              <a:latin typeface="Times New Roman" panose="02020603050405020304" pitchFamily="18" charset="0"/>
              <a:cs typeface="Times New Roman" panose="02020603050405020304" pitchFamily="18" charset="0"/>
            </a:endParaRPr>
          </a:p>
          <a:p>
            <a:pPr indent="354013">
              <a:buFont typeface="+mj-lt"/>
              <a:buAutoNum type="arabicPeriod"/>
            </a:pPr>
            <a:r>
              <a:rPr lang="ru-RU" sz="1600" dirty="0">
                <a:latin typeface="Times New Roman" panose="02020603050405020304" pitchFamily="18" charset="0"/>
                <a:cs typeface="Times New Roman" panose="02020603050405020304" pitchFamily="18" charset="0"/>
              </a:rPr>
              <a:t>СанПиН 2.4.2.2821-10 «Санитарно-эпидемиологические требования к условиям и организации обучения в общеобразовательных учреждениях»;</a:t>
            </a:r>
          </a:p>
          <a:p>
            <a:pPr indent="354013">
              <a:buFont typeface="+mj-lt"/>
              <a:buAutoNum type="arabicPeriod"/>
            </a:pPr>
            <a:endParaRPr lang="ru-RU" sz="1600" dirty="0" smtClean="0">
              <a:latin typeface="Times New Roman" panose="02020603050405020304" pitchFamily="18" charset="0"/>
              <a:cs typeface="Times New Roman" panose="02020603050405020304" pitchFamily="18" charset="0"/>
            </a:endParaRPr>
          </a:p>
          <a:p>
            <a:pPr indent="354013">
              <a:buFont typeface="+mj-lt"/>
              <a:buAutoNum type="arabicPeriod"/>
            </a:pPr>
            <a:r>
              <a:rPr lang="ru-RU" sz="1600" dirty="0" err="1">
                <a:solidFill>
                  <a:srgbClr val="000000"/>
                </a:solidFill>
                <a:latin typeface="Times New Roman" panose="02020603050405020304" pitchFamily="18" charset="0"/>
                <a:ea typeface="Times New Roman" panose="02020603050405020304" pitchFamily="18" charset="0"/>
                <a:cs typeface="Calibri" panose="020F0502020204030204" pitchFamily="34" charset="0"/>
              </a:rPr>
              <a:t>Кац</a:t>
            </a:r>
            <a:r>
              <a:rPr lang="ru-RU" sz="1600" dirty="0">
                <a:solidFill>
                  <a:srgbClr val="000000"/>
                </a:solidFill>
                <a:latin typeface="Times New Roman" panose="02020603050405020304" pitchFamily="18" charset="0"/>
                <a:ea typeface="Times New Roman" panose="02020603050405020304" pitchFamily="18" charset="0"/>
                <a:cs typeface="Calibri" panose="020F0502020204030204" pitchFamily="34" charset="0"/>
              </a:rPr>
              <a:t> С.В. </a:t>
            </a:r>
            <a:r>
              <a:rPr lang="ru-RU" sz="1600" dirty="0">
                <a:latin typeface="Times New Roman" panose="02020603050405020304" pitchFamily="18" charset="0"/>
                <a:cs typeface="Times New Roman" panose="02020603050405020304" pitchFamily="18" charset="0"/>
              </a:rPr>
              <a:t>Примерный учебный план среднего общего образования. 2015. [Электронный ресурс] – Режим доступа: </a:t>
            </a:r>
            <a:r>
              <a:rPr lang="en-US" sz="1600" dirty="0">
                <a:latin typeface="Times New Roman" pitchFamily="18" charset="0"/>
                <a:cs typeface="Times New Roman" pitchFamily="18" charset="0"/>
                <a:hlinkClick r:id="rId3"/>
              </a:rPr>
              <a:t>ttps://www.google.ru/url?sa=t&amp;rct=j&amp;q=&amp;esrc=s&amp;source=web&amp;cd=6&amp;ved=0ahUKEwjmgqDatt3KAhVnKXIKHY3EB78QFgg3MAU&amp;url=http%3A%2F%2Fwiki.iro23.ru%2Fimages%2F8%2F82%2FVebinar_16.10.15.pptx&amp;usg=AFQjCNH__MeZtbNtLypyjzZkuJr4A_zfUQ&amp;sig2=TUKUjdM3SQRHTqnIZKKxMQ&amp;bvm=bv.113370389,d.bGQ</a:t>
            </a:r>
            <a:endParaRPr lang="ru-RU" sz="1600" dirty="0" smtClean="0">
              <a:latin typeface="Times New Roman" panose="02020603050405020304" pitchFamily="18" charset="0"/>
              <a:cs typeface="Times New Roman" panose="02020603050405020304" pitchFamily="18" charset="0"/>
            </a:endParaRPr>
          </a:p>
          <a:p>
            <a:pPr indent="354013">
              <a:buFont typeface="+mj-lt"/>
              <a:buAutoNum type="arabicPeriod"/>
            </a:pPr>
            <a:endParaRPr lang="ru-RU" sz="1600" dirty="0" smtClean="0">
              <a:latin typeface="Times New Roman" panose="02020603050405020304" pitchFamily="18" charset="0"/>
              <a:cs typeface="Times New Roman" panose="02020603050405020304" pitchFamily="18" charset="0"/>
            </a:endParaRPr>
          </a:p>
          <a:p>
            <a:r>
              <a:rPr lang="ru-RU" altLang="ru-RU" sz="1600" dirty="0" smtClean="0">
                <a:solidFill>
                  <a:prstClr val="black"/>
                </a:solidFill>
                <a:latin typeface="Times New Roman" panose="02020603050405020304" pitchFamily="18" charset="0"/>
                <a:cs typeface="Times New Roman" panose="02020603050405020304" pitchFamily="18" charset="0"/>
              </a:rPr>
              <a:t> </a:t>
            </a:r>
            <a:endParaRPr lang="ru-RU" altLang="ru-RU" sz="1600" dirty="0" smtClean="0">
              <a:solidFill>
                <a:prstClr val="black"/>
              </a:solidFill>
              <a:latin typeface="Times New Roman" panose="02020603050405020304" pitchFamily="18" charset="0"/>
              <a:cs typeface="Times New Roman" panose="02020603050405020304" pitchFamily="18" charset="0"/>
            </a:endParaRPr>
          </a:p>
          <a:p>
            <a:pPr indent="354013">
              <a:buFont typeface="+mj-lt"/>
              <a:buAutoNum type="arabicPeriod"/>
            </a:pPr>
            <a:endParaRPr lang="ru-RU" altLang="ru-RU" sz="1600" dirty="0" smtClean="0">
              <a:solidFill>
                <a:prstClr val="black"/>
              </a:solidFill>
              <a:latin typeface="Times New Roman" panose="02020603050405020304" pitchFamily="18" charset="0"/>
              <a:cs typeface="Times New Roman" panose="02020603050405020304" pitchFamily="18" charset="0"/>
            </a:endParaRPr>
          </a:p>
          <a:p>
            <a:pPr indent="354013">
              <a:buFont typeface="+mj-lt"/>
              <a:buAutoNum type="arabicPeriod"/>
            </a:pPr>
            <a:endParaRPr lang="ru-RU" altLang="ru-RU" sz="1600" dirty="0">
              <a:solidFill>
                <a:prstClr val="black"/>
              </a:solidFill>
              <a:latin typeface="Times New Roman" panose="02020603050405020304" pitchFamily="18" charset="0"/>
              <a:cs typeface="Times New Roman" panose="02020603050405020304" pitchFamily="18" charset="0"/>
            </a:endParaRPr>
          </a:p>
          <a:p>
            <a:pPr indent="354013">
              <a:buFont typeface="+mj-lt"/>
              <a:buAutoNum type="arabicPeriod"/>
            </a:pPr>
            <a:endParaRPr lang="ru-RU" sz="1600" dirty="0">
              <a:latin typeface="Times New Roman" panose="02020603050405020304" pitchFamily="18" charset="0"/>
              <a:cs typeface="Times New Roman" panose="02020603050405020304" pitchFamily="18" charset="0"/>
            </a:endParaRPr>
          </a:p>
          <a:p>
            <a:endParaRPr lang="ru-RU" b="1" dirty="0">
              <a:latin typeface="Times New Roman" panose="02020603050405020304" pitchFamily="18" charset="0"/>
              <a:cs typeface="Times New Roman" panose="02020603050405020304" pitchFamily="18" charset="0"/>
            </a:endParaRPr>
          </a:p>
          <a:p>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117243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Лиля\Pictures\Логотип НТФ ИРО.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504" y="116632"/>
            <a:ext cx="714375" cy="742950"/>
          </a:xfrm>
          <a:prstGeom prst="rect">
            <a:avLst/>
          </a:prstGeom>
          <a:noFill/>
          <a:extLst>
            <a:ext uri="{909E8E84-426E-40DD-AFC4-6F175D3DCCD1}">
              <a14:hiddenFill xmlns:a14="http://schemas.microsoft.com/office/drawing/2010/main">
                <a:solidFill>
                  <a:srgbClr val="FFFFFF"/>
                </a:solidFill>
              </a14:hiddenFill>
            </a:ext>
          </a:extLst>
        </p:spPr>
      </p:pic>
      <p:sp>
        <p:nvSpPr>
          <p:cNvPr id="3" name="Прямоугольник 2"/>
          <p:cNvSpPr/>
          <p:nvPr/>
        </p:nvSpPr>
        <p:spPr>
          <a:xfrm>
            <a:off x="268378" y="1266860"/>
            <a:ext cx="8568952" cy="1938992"/>
          </a:xfrm>
          <a:prstGeom prst="rect">
            <a:avLst/>
          </a:prstGeom>
        </p:spPr>
        <p:txBody>
          <a:bodyPr wrap="square">
            <a:spAutoFit/>
          </a:bodyPr>
          <a:lstStyle/>
          <a:p>
            <a:pPr indent="273050">
              <a:buFont typeface="Wingdings" panose="05000000000000000000" pitchFamily="2" charset="2"/>
              <a:buChar char="q"/>
            </a:pPr>
            <a:r>
              <a:rPr lang="ru-RU" sz="2400" b="1" i="1" dirty="0" smtClean="0">
                <a:latin typeface="Times New Roman" panose="02020603050405020304" pitchFamily="18" charset="0"/>
                <a:cs typeface="Times New Roman" panose="02020603050405020304" pitchFamily="18" charset="0"/>
              </a:rPr>
              <a:t>нормативный </a:t>
            </a:r>
            <a:r>
              <a:rPr lang="ru-RU" sz="2400" b="1" i="1" dirty="0">
                <a:latin typeface="Times New Roman" panose="02020603050405020304" pitchFamily="18" charset="0"/>
                <a:cs typeface="Times New Roman" panose="02020603050405020304" pitchFamily="18" charset="0"/>
              </a:rPr>
              <a:t>срок </a:t>
            </a:r>
            <a:r>
              <a:rPr lang="ru-RU" sz="2400" dirty="0">
                <a:latin typeface="Times New Roman" panose="02020603050405020304" pitchFamily="18" charset="0"/>
                <a:cs typeface="Times New Roman" panose="02020603050405020304" pitchFamily="18" charset="0"/>
              </a:rPr>
              <a:t>освоения основной образовательной программы среднего (полного) общего образования - 2 </a:t>
            </a:r>
            <a:r>
              <a:rPr lang="ru-RU" sz="2400" dirty="0" smtClean="0">
                <a:latin typeface="Times New Roman" panose="02020603050405020304" pitchFamily="18" charset="0"/>
                <a:cs typeface="Times New Roman" panose="02020603050405020304" pitchFamily="18" charset="0"/>
              </a:rPr>
              <a:t>года;</a:t>
            </a:r>
            <a:endParaRPr lang="ru-RU" sz="2400" dirty="0">
              <a:latin typeface="Times New Roman" panose="02020603050405020304" pitchFamily="18" charset="0"/>
              <a:cs typeface="Times New Roman" panose="02020603050405020304" pitchFamily="18" charset="0"/>
            </a:endParaRPr>
          </a:p>
          <a:p>
            <a:pPr indent="273050">
              <a:buFont typeface="Wingdings" panose="05000000000000000000" pitchFamily="2" charset="2"/>
              <a:buChar char="q"/>
            </a:pPr>
            <a:r>
              <a:rPr lang="ru-RU" sz="2400" b="1" dirty="0">
                <a:latin typeface="Times New Roman" panose="02020603050405020304" pitchFamily="18" charset="0"/>
                <a:cs typeface="Times New Roman" panose="02020603050405020304" pitchFamily="18" charset="0"/>
              </a:rPr>
              <a:t>количество учебных занятий за 2 года на одного обучающегося </a:t>
            </a:r>
            <a:r>
              <a:rPr lang="ru-RU" sz="2400" dirty="0">
                <a:latin typeface="Times New Roman" panose="02020603050405020304" pitchFamily="18" charset="0"/>
                <a:cs typeface="Times New Roman" panose="02020603050405020304" pitchFamily="18" charset="0"/>
              </a:rPr>
              <a:t>- не </a:t>
            </a:r>
            <a:r>
              <a:rPr lang="ru-RU" sz="2400" b="1" dirty="0">
                <a:solidFill>
                  <a:schemeClr val="accent2">
                    <a:lumMod val="75000"/>
                  </a:schemeClr>
                </a:solidFill>
                <a:latin typeface="Times New Roman" panose="02020603050405020304" pitchFamily="18" charset="0"/>
                <a:cs typeface="Times New Roman" panose="02020603050405020304" pitchFamily="18" charset="0"/>
              </a:rPr>
              <a:t>менее 2170</a:t>
            </a:r>
            <a:r>
              <a:rPr lang="ru-RU" sz="2400" dirty="0">
                <a:latin typeface="Times New Roman" panose="02020603050405020304" pitchFamily="18" charset="0"/>
                <a:cs typeface="Times New Roman" panose="02020603050405020304" pitchFamily="18" charset="0"/>
              </a:rPr>
              <a:t> часов и </a:t>
            </a:r>
            <a:r>
              <a:rPr lang="ru-RU" sz="2400" b="1" dirty="0">
                <a:solidFill>
                  <a:schemeClr val="accent2">
                    <a:lumMod val="75000"/>
                  </a:schemeClr>
                </a:solidFill>
                <a:latin typeface="Times New Roman" panose="02020603050405020304" pitchFamily="18" charset="0"/>
                <a:cs typeface="Times New Roman" panose="02020603050405020304" pitchFamily="18" charset="0"/>
              </a:rPr>
              <a:t>не более 2590 </a:t>
            </a:r>
            <a:r>
              <a:rPr lang="ru-RU" sz="2400" dirty="0">
                <a:latin typeface="Times New Roman" panose="02020603050405020304" pitchFamily="18" charset="0"/>
                <a:cs typeface="Times New Roman" panose="02020603050405020304" pitchFamily="18" charset="0"/>
              </a:rPr>
              <a:t>часов (не более 37 часов в неделю).</a:t>
            </a:r>
          </a:p>
        </p:txBody>
      </p:sp>
      <p:pic>
        <p:nvPicPr>
          <p:cNvPr id="6146" name="Picture 2" descr="http://tolstoyschool.com/images/stories/uthebniyplan.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04248" y="3717032"/>
            <a:ext cx="1872208" cy="2780507"/>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
        <p:nvSpPr>
          <p:cNvPr id="5" name="Прямоугольник 4"/>
          <p:cNvSpPr/>
          <p:nvPr/>
        </p:nvSpPr>
        <p:spPr>
          <a:xfrm>
            <a:off x="464691" y="4005064"/>
            <a:ext cx="6123533" cy="1754326"/>
          </a:xfrm>
          <a:prstGeom prst="rect">
            <a:avLst/>
          </a:prstGeom>
        </p:spPr>
        <p:txBody>
          <a:bodyPr wrap="square">
            <a:spAutoFit/>
          </a:bodyPr>
          <a:lstStyle/>
          <a:p>
            <a:r>
              <a:rPr lang="ru-RU" dirty="0">
                <a:latin typeface="Times New Roman" panose="02020603050405020304" pitchFamily="18" charset="0"/>
                <a:cs typeface="Times New Roman" panose="02020603050405020304" pitchFamily="18" charset="0"/>
              </a:rPr>
              <a:t>Учебный план предусматривает изучение обязательных учебных предметов: учебных предметов по выбору из обязательных предметных областей, дополнительных учебных предметов, курсов по выбору и общих для включения во все учебные планы учебных предметов, в том числе на углубленном </a:t>
            </a:r>
            <a:r>
              <a:rPr lang="ru-RU" dirty="0" smtClean="0">
                <a:latin typeface="Times New Roman" panose="02020603050405020304" pitchFamily="18" charset="0"/>
                <a:cs typeface="Times New Roman" panose="02020603050405020304" pitchFamily="18" charset="0"/>
              </a:rPr>
              <a:t>уровне.</a:t>
            </a:r>
            <a:endParaRPr lang="ru-RU" dirty="0">
              <a:latin typeface="Times New Roman" panose="02020603050405020304" pitchFamily="18" charset="0"/>
              <a:cs typeface="Times New Roman" panose="02020603050405020304" pitchFamily="18" charset="0"/>
            </a:endParaRPr>
          </a:p>
        </p:txBody>
      </p:sp>
      <p:sp>
        <p:nvSpPr>
          <p:cNvPr id="2" name="Прямоугольник 1"/>
          <p:cNvSpPr/>
          <p:nvPr/>
        </p:nvSpPr>
        <p:spPr>
          <a:xfrm>
            <a:off x="2555776" y="226497"/>
            <a:ext cx="4588179" cy="523220"/>
          </a:xfrm>
          <a:prstGeom prst="rect">
            <a:avLst/>
          </a:prstGeom>
        </p:spPr>
        <p:txBody>
          <a:bodyPr wrap="none">
            <a:spAutoFit/>
          </a:bodyPr>
          <a:lstStyle/>
          <a:p>
            <a:r>
              <a:rPr lang="ru-RU" sz="2800" b="1" dirty="0">
                <a:solidFill>
                  <a:schemeClr val="accent2">
                    <a:lumMod val="75000"/>
                  </a:schemeClr>
                </a:solidFill>
                <a:latin typeface="Times New Roman" panose="02020603050405020304" pitchFamily="18" charset="0"/>
                <a:cs typeface="Times New Roman" panose="02020603050405020304" pitchFamily="18" charset="0"/>
              </a:rPr>
              <a:t>Учебный план </a:t>
            </a:r>
            <a:r>
              <a:rPr lang="ru-RU" sz="2800" b="1" dirty="0" smtClean="0">
                <a:solidFill>
                  <a:schemeClr val="accent2">
                    <a:lumMod val="75000"/>
                  </a:schemeClr>
                </a:solidFill>
                <a:latin typeface="Times New Roman" panose="02020603050405020304" pitchFamily="18" charset="0"/>
                <a:cs typeface="Times New Roman" panose="02020603050405020304" pitchFamily="18" charset="0"/>
              </a:rPr>
              <a:t>определяет</a:t>
            </a:r>
            <a:endParaRPr lang="ru-RU" sz="2800" b="1" dirty="0">
              <a:solidFill>
                <a:schemeClr val="accent2">
                  <a:lumMod val="7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585185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Лиля\Pictures\Логотип НТФ ИРО.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504" y="116632"/>
            <a:ext cx="714375" cy="742950"/>
          </a:xfrm>
          <a:prstGeom prst="rect">
            <a:avLst/>
          </a:prstGeom>
          <a:noFill/>
          <a:extLst>
            <a:ext uri="{909E8E84-426E-40DD-AFC4-6F175D3DCCD1}">
              <a14:hiddenFill xmlns:a14="http://schemas.microsoft.com/office/drawing/2010/main">
                <a:solidFill>
                  <a:srgbClr val="FFFFFF"/>
                </a:solidFill>
              </a14:hiddenFill>
            </a:ext>
          </a:extLst>
        </p:spPr>
      </p:pic>
      <p:sp>
        <p:nvSpPr>
          <p:cNvPr id="3" name="Прямоугольник 2"/>
          <p:cNvSpPr/>
          <p:nvPr/>
        </p:nvSpPr>
        <p:spPr>
          <a:xfrm>
            <a:off x="215150" y="1628800"/>
            <a:ext cx="8771555" cy="4555093"/>
          </a:xfrm>
          <a:prstGeom prst="rect">
            <a:avLst/>
          </a:prstGeom>
          <a:noFill/>
        </p:spPr>
        <p:txBody>
          <a:bodyPr wrap="square" lIns="91440" tIns="45720" rIns="91440" bIns="45720">
            <a:spAutoFit/>
          </a:bodyPr>
          <a:lstStyle/>
          <a:p>
            <a:pPr indent="273050">
              <a:buFont typeface="Wingdings" panose="05000000000000000000" pitchFamily="2" charset="2"/>
              <a:buChar char="ü"/>
            </a:pPr>
            <a:r>
              <a:rPr lang="ru-RU" sz="2000" dirty="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Учебный </a:t>
            </a:r>
            <a:r>
              <a:rPr lang="ru-RU" dirty="0">
                <a:latin typeface="Times New Roman" panose="02020603050405020304" pitchFamily="18" charset="0"/>
                <a:cs typeface="Times New Roman" panose="02020603050405020304" pitchFamily="18" charset="0"/>
              </a:rPr>
              <a:t>план профиля обучения и (или) индивидуальный учебный план должны содержать 9(10) учебных предметов и предусматривать изучение не менее одного учебного предмета из каждой предметной области, определенной настоящим Стандартом, в том числе общими для включения во все учебные планы являются учебные предметы: "Русский язык и литература", "Иностранный язык", "Математика: алгебра и начала математического анализа, геометрия", "История" (или "Россия в мире"), "Физическая культура", "Основы безопасности жизнедеятельности</a:t>
            </a:r>
            <a:r>
              <a:rPr lang="ru-RU" dirty="0" smtClean="0">
                <a:latin typeface="Times New Roman" panose="02020603050405020304" pitchFamily="18" charset="0"/>
                <a:cs typeface="Times New Roman" panose="02020603050405020304" pitchFamily="18" charset="0"/>
              </a:rPr>
              <a:t>".</a:t>
            </a:r>
          </a:p>
          <a:p>
            <a:pPr indent="273050">
              <a:buFont typeface="Wingdings" panose="05000000000000000000" pitchFamily="2" charset="2"/>
              <a:buChar char="ü"/>
            </a:pPr>
            <a:endParaRPr lang="ru-RU" dirty="0">
              <a:latin typeface="Times New Roman" panose="02020603050405020304" pitchFamily="18" charset="0"/>
              <a:cs typeface="Times New Roman" panose="02020603050405020304" pitchFamily="18" charset="0"/>
            </a:endParaRPr>
          </a:p>
          <a:p>
            <a:pPr indent="273050">
              <a:buFont typeface="Wingdings" panose="05000000000000000000" pitchFamily="2" charset="2"/>
              <a:buChar char="ü"/>
            </a:pPr>
            <a:r>
              <a:rPr lang="ru-RU" dirty="0">
                <a:latin typeface="Times New Roman" panose="02020603050405020304" pitchFamily="18" charset="0"/>
                <a:cs typeface="Times New Roman" panose="02020603050405020304" pitchFamily="18" charset="0"/>
              </a:rPr>
              <a:t>При этом учебный план профиля обучения (кроме универсального) должен содержать не менее 3(4) учебных предметов на углубленном уровне изучения из соответствующей профилю обучения предметной области и (или) смежной с ней предметной области</a:t>
            </a:r>
            <a:r>
              <a:rPr lang="ru-RU" dirty="0" smtClean="0">
                <a:latin typeface="Times New Roman" panose="02020603050405020304" pitchFamily="18" charset="0"/>
                <a:cs typeface="Times New Roman" panose="02020603050405020304" pitchFamily="18" charset="0"/>
              </a:rPr>
              <a:t>.</a:t>
            </a:r>
          </a:p>
          <a:p>
            <a:pPr indent="273050">
              <a:buFont typeface="Wingdings" panose="05000000000000000000" pitchFamily="2" charset="2"/>
              <a:buChar char="ü"/>
            </a:pPr>
            <a:endParaRPr lang="ru-RU" dirty="0">
              <a:latin typeface="Times New Roman" panose="02020603050405020304" pitchFamily="18" charset="0"/>
              <a:cs typeface="Times New Roman" panose="02020603050405020304" pitchFamily="18" charset="0"/>
            </a:endParaRPr>
          </a:p>
          <a:p>
            <a:pPr indent="273050">
              <a:buFont typeface="Wingdings" panose="05000000000000000000" pitchFamily="2" charset="2"/>
              <a:buChar char="ü"/>
            </a:pPr>
            <a:r>
              <a:rPr lang="ru-RU" dirty="0" smtClean="0">
                <a:latin typeface="Times New Roman" panose="02020603050405020304" pitchFamily="18" charset="0"/>
                <a:cs typeface="Times New Roman" panose="02020603050405020304" pitchFamily="18" charset="0"/>
              </a:rPr>
              <a:t>В </a:t>
            </a:r>
            <a:r>
              <a:rPr lang="ru-RU" dirty="0">
                <a:latin typeface="Times New Roman" panose="02020603050405020304" pitchFamily="18" charset="0"/>
                <a:cs typeface="Times New Roman" panose="02020603050405020304" pitchFamily="18" charset="0"/>
              </a:rPr>
              <a:t>учебном </a:t>
            </a:r>
            <a:r>
              <a:rPr lang="ru-RU" dirty="0" smtClean="0">
                <a:latin typeface="Times New Roman" panose="02020603050405020304" pitchFamily="18" charset="0"/>
                <a:cs typeface="Times New Roman" panose="02020603050405020304" pitchFamily="18" charset="0"/>
              </a:rPr>
              <a:t>плане  </a:t>
            </a:r>
            <a:r>
              <a:rPr lang="ru-RU" dirty="0">
                <a:latin typeface="Times New Roman" panose="02020603050405020304" pitchFamily="18" charset="0"/>
                <a:cs typeface="Times New Roman" panose="02020603050405020304" pitchFamily="18" charset="0"/>
              </a:rPr>
              <a:t>также должно быть обязательно </a:t>
            </a:r>
            <a:r>
              <a:rPr lang="ru-RU" dirty="0" smtClean="0">
                <a:latin typeface="Times New Roman" panose="02020603050405020304" pitchFamily="18" charset="0"/>
                <a:cs typeface="Times New Roman" panose="02020603050405020304" pitchFamily="18" charset="0"/>
              </a:rPr>
              <a:t>предусмотрено </a:t>
            </a:r>
            <a:r>
              <a:rPr lang="ru-RU" dirty="0">
                <a:latin typeface="Times New Roman" panose="02020603050405020304" pitchFamily="18" charset="0"/>
                <a:cs typeface="Times New Roman" panose="02020603050405020304" pitchFamily="18" charset="0"/>
              </a:rPr>
              <a:t>выполнение </a:t>
            </a:r>
            <a:r>
              <a:rPr lang="ru-RU" dirty="0" smtClean="0">
                <a:latin typeface="Times New Roman" panose="02020603050405020304" pitchFamily="18" charset="0"/>
                <a:cs typeface="Times New Roman" panose="02020603050405020304" pitchFamily="18" charset="0"/>
              </a:rPr>
              <a:t>обучающимися </a:t>
            </a:r>
            <a:r>
              <a:rPr lang="ru-RU" dirty="0">
                <a:latin typeface="Times New Roman" panose="02020603050405020304" pitchFamily="18" charset="0"/>
                <a:cs typeface="Times New Roman" panose="02020603050405020304" pitchFamily="18" charset="0"/>
              </a:rPr>
              <a:t>индивидуального проекта.   </a:t>
            </a:r>
            <a:br>
              <a:rPr lang="ru-RU" dirty="0">
                <a:latin typeface="Times New Roman" panose="02020603050405020304" pitchFamily="18" charset="0"/>
                <a:cs typeface="Times New Roman" panose="02020603050405020304" pitchFamily="18" charset="0"/>
              </a:rPr>
            </a:br>
            <a:r>
              <a:rPr lang="ru-RU" dirty="0">
                <a:latin typeface="Times New Roman" panose="02020603050405020304" pitchFamily="18" charset="0"/>
                <a:cs typeface="Times New Roman" panose="02020603050405020304" pitchFamily="18" charset="0"/>
              </a:rPr>
              <a:t> </a:t>
            </a:r>
            <a:endParaRPr lang="ru-RU"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Times New Roman" panose="02020603050405020304" pitchFamily="18" charset="0"/>
              <a:cs typeface="Times New Roman" panose="02020603050405020304" pitchFamily="18" charset="0"/>
            </a:endParaRPr>
          </a:p>
        </p:txBody>
      </p:sp>
      <p:sp>
        <p:nvSpPr>
          <p:cNvPr id="4" name="Прямоугольник 3"/>
          <p:cNvSpPr/>
          <p:nvPr/>
        </p:nvSpPr>
        <p:spPr>
          <a:xfrm>
            <a:off x="1043608" y="127011"/>
            <a:ext cx="7727072" cy="830997"/>
          </a:xfrm>
          <a:prstGeom prst="rect">
            <a:avLst/>
          </a:prstGeom>
        </p:spPr>
        <p:txBody>
          <a:bodyPr wrap="square">
            <a:spAutoFit/>
          </a:bodyPr>
          <a:lstStyle/>
          <a:p>
            <a:pPr algn="ctr"/>
            <a:r>
              <a:rPr lang="ru-RU" sz="2400" b="1" dirty="0">
                <a:solidFill>
                  <a:schemeClr val="accent2">
                    <a:lumMod val="75000"/>
                  </a:schemeClr>
                </a:solidFill>
                <a:latin typeface="Times New Roman" panose="02020603050405020304" pitchFamily="18" charset="0"/>
                <a:cs typeface="Times New Roman" panose="02020603050405020304" pitchFamily="18" charset="0"/>
              </a:rPr>
              <a:t>Акцент на развитие индивидуального образовательного маршрута каждого школьника</a:t>
            </a:r>
            <a:endParaRPr lang="ru-RU"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832714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Лиля\Pictures\Логотип НТФ ИРО.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504" y="116632"/>
            <a:ext cx="714375" cy="742950"/>
          </a:xfrm>
          <a:prstGeom prst="rect">
            <a:avLst/>
          </a:prstGeom>
          <a:noFill/>
          <a:extLst>
            <a:ext uri="{909E8E84-426E-40DD-AFC4-6F175D3DCCD1}">
              <a14:hiddenFill xmlns:a14="http://schemas.microsoft.com/office/drawing/2010/main">
                <a:solidFill>
                  <a:srgbClr val="FFFFFF"/>
                </a:solidFill>
              </a14:hiddenFill>
            </a:ext>
          </a:extLst>
        </p:spPr>
      </p:pic>
      <p:sp>
        <p:nvSpPr>
          <p:cNvPr id="3" name="Прямоугольник 2"/>
          <p:cNvSpPr/>
          <p:nvPr/>
        </p:nvSpPr>
        <p:spPr>
          <a:xfrm>
            <a:off x="251520" y="980728"/>
            <a:ext cx="8568952" cy="4370427"/>
          </a:xfrm>
          <a:prstGeom prst="rect">
            <a:avLst/>
          </a:prstGeom>
        </p:spPr>
        <p:txBody>
          <a:bodyPr wrap="square">
            <a:spAutoFit/>
          </a:bodyPr>
          <a:lstStyle/>
          <a:p>
            <a:endParaRPr lang="ru-RU" dirty="0">
              <a:latin typeface="Times New Roman" panose="02020603050405020304" pitchFamily="18" charset="0"/>
              <a:cs typeface="Times New Roman" panose="02020603050405020304" pitchFamily="18" charset="0"/>
            </a:endParaRPr>
          </a:p>
          <a:p>
            <a:pPr indent="273050" algn="just">
              <a:buFont typeface="Wingdings" panose="05000000000000000000" pitchFamily="2" charset="2"/>
              <a:buChar char="q"/>
            </a:pPr>
            <a:r>
              <a:rPr lang="ru-RU" sz="2000" dirty="0">
                <a:latin typeface="Times New Roman" panose="02020603050405020304" pitchFamily="18" charset="0"/>
                <a:cs typeface="Times New Roman" panose="02020603050405020304" pitchFamily="18" charset="0"/>
              </a:rPr>
              <a:t>предоставляет обучающимся возможность формирования индивидуальных учебных планов, включающих учебные предметы из обязательных предметных областей (на базовом или углубленном уровне), в том числе интегрированные учебные предметы "Естествознание", "Обществознание", "Россия в мире", "Экология", дополнительные учебные предметы, курсы по выбору обучающихся</a:t>
            </a:r>
            <a:r>
              <a:rPr lang="ru-RU" sz="2000" dirty="0" smtClean="0">
                <a:latin typeface="Times New Roman" panose="02020603050405020304" pitchFamily="18" charset="0"/>
                <a:cs typeface="Times New Roman" panose="02020603050405020304" pitchFamily="18" charset="0"/>
              </a:rPr>
              <a:t>;</a:t>
            </a:r>
          </a:p>
          <a:p>
            <a:pPr indent="273050" algn="just">
              <a:buFont typeface="Wingdings" panose="05000000000000000000" pitchFamily="2" charset="2"/>
              <a:buChar char="q"/>
            </a:pPr>
            <a:endParaRPr lang="ru-RU" sz="2000" dirty="0">
              <a:latin typeface="Times New Roman" panose="02020603050405020304" pitchFamily="18" charset="0"/>
              <a:cs typeface="Times New Roman" panose="02020603050405020304" pitchFamily="18" charset="0"/>
            </a:endParaRPr>
          </a:p>
          <a:p>
            <a:pPr indent="273050" algn="just">
              <a:buFont typeface="Wingdings" panose="05000000000000000000" pitchFamily="2" charset="2"/>
              <a:buChar char="q"/>
            </a:pPr>
            <a:r>
              <a:rPr lang="ru-RU" sz="2000" dirty="0">
                <a:latin typeface="Times New Roman" panose="02020603050405020304" pitchFamily="18" charset="0"/>
                <a:cs typeface="Times New Roman" panose="02020603050405020304" pitchFamily="18" charset="0"/>
              </a:rPr>
              <a:t>обеспечивает реализацию учебных планов одного или нескольких профилей обучения (естественно-научный, гуманитарный, социально-экономический, технологический, универсальный), при наличии необходимых условий профессионального обучения для выполнения определенного вида трудовой деятельности (профессии) в сфере технического и обслуживающего труда.</a:t>
            </a:r>
          </a:p>
        </p:txBody>
      </p:sp>
      <p:sp>
        <p:nvSpPr>
          <p:cNvPr id="2" name="Прямоугольник 1"/>
          <p:cNvSpPr/>
          <p:nvPr/>
        </p:nvSpPr>
        <p:spPr>
          <a:xfrm>
            <a:off x="2339752" y="203612"/>
            <a:ext cx="5093574" cy="523220"/>
          </a:xfrm>
          <a:prstGeom prst="rect">
            <a:avLst/>
          </a:prstGeom>
        </p:spPr>
        <p:txBody>
          <a:bodyPr wrap="none">
            <a:spAutoFit/>
          </a:bodyPr>
          <a:lstStyle/>
          <a:p>
            <a:r>
              <a:rPr lang="ru-RU" sz="2800" b="1" dirty="0">
                <a:solidFill>
                  <a:schemeClr val="accent2">
                    <a:lumMod val="75000"/>
                  </a:schemeClr>
                </a:solidFill>
                <a:latin typeface="Times New Roman" panose="02020603050405020304" pitchFamily="18" charset="0"/>
                <a:cs typeface="Times New Roman" panose="02020603050405020304" pitchFamily="18" charset="0"/>
              </a:rPr>
              <a:t>Образовательное учреждение:</a:t>
            </a:r>
          </a:p>
        </p:txBody>
      </p:sp>
    </p:spTree>
    <p:extLst>
      <p:ext uri="{BB962C8B-B14F-4D97-AF65-F5344CB8AC3E}">
        <p14:creationId xmlns:p14="http://schemas.microsoft.com/office/powerpoint/2010/main" val="33495981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396058" y="80963"/>
            <a:ext cx="8423883" cy="6478697"/>
          </a:xfrm>
          <a:prstGeom prst="rect">
            <a:avLst/>
          </a:prstGeom>
        </p:spPr>
        <p:txBody>
          <a:bodyPr wrap="square">
            <a:spAutoFit/>
          </a:bodyPr>
          <a:lstStyle/>
          <a:p>
            <a:pPr algn="ctr" eaLnBrk="1" fontAlgn="auto" hangingPunct="1">
              <a:spcBef>
                <a:spcPts val="0"/>
              </a:spcBef>
              <a:spcAft>
                <a:spcPts val="0"/>
              </a:spcAft>
              <a:defRPr/>
            </a:pPr>
            <a:r>
              <a:rPr lang="ru-RU" sz="2400" b="1" dirty="0" smtClean="0">
                <a:solidFill>
                  <a:srgbClr val="C00000"/>
                </a:solidFill>
                <a:latin typeface="Times New Roman" pitchFamily="18" charset="0"/>
                <a:cs typeface="Times New Roman" pitchFamily="18" charset="0"/>
              </a:rPr>
              <a:t>Базовые документы</a:t>
            </a:r>
            <a:endParaRPr lang="ru-RU" sz="2400" b="1" dirty="0">
              <a:solidFill>
                <a:srgbClr val="C00000"/>
              </a:solidFill>
              <a:latin typeface="Times New Roman" pitchFamily="18" charset="0"/>
              <a:cs typeface="Times New Roman" pitchFamily="18" charset="0"/>
            </a:endParaRPr>
          </a:p>
          <a:p>
            <a:pPr algn="ctr" eaLnBrk="1" fontAlgn="auto" hangingPunct="1">
              <a:spcBef>
                <a:spcPts val="0"/>
              </a:spcBef>
              <a:spcAft>
                <a:spcPts val="0"/>
              </a:spcAft>
              <a:defRPr/>
            </a:pPr>
            <a:r>
              <a:rPr lang="ru-RU" sz="2200" b="1" dirty="0">
                <a:solidFill>
                  <a:srgbClr val="C00000"/>
                </a:solidFill>
                <a:latin typeface="Times New Roman" pitchFamily="18" charset="0"/>
                <a:cs typeface="Times New Roman" pitchFamily="18" charset="0"/>
              </a:rPr>
              <a:t>для </a:t>
            </a:r>
            <a:r>
              <a:rPr lang="ru-RU" sz="2200" b="1" dirty="0" smtClean="0">
                <a:solidFill>
                  <a:srgbClr val="C00000"/>
                </a:solidFill>
                <a:latin typeface="Times New Roman" pitchFamily="18" charset="0"/>
                <a:cs typeface="Times New Roman" pitchFamily="18" charset="0"/>
              </a:rPr>
              <a:t>проектирования учебного плана образовательной организации </a:t>
            </a:r>
            <a:endParaRPr lang="ru-RU" sz="2400" dirty="0">
              <a:solidFill>
                <a:srgbClr val="C00000"/>
              </a:solidFill>
              <a:latin typeface="Times New Roman" pitchFamily="18" charset="0"/>
              <a:cs typeface="Times New Roman" pitchFamily="18" charset="0"/>
            </a:endParaRPr>
          </a:p>
          <a:p>
            <a:pPr algn="ctr" eaLnBrk="1" fontAlgn="auto" hangingPunct="1">
              <a:spcBef>
                <a:spcPts val="0"/>
              </a:spcBef>
              <a:spcAft>
                <a:spcPts val="0"/>
              </a:spcAft>
              <a:defRPr/>
            </a:pPr>
            <a:endParaRPr lang="ru-RU" sz="1100" dirty="0">
              <a:latin typeface="Times New Roman" pitchFamily="18" charset="0"/>
              <a:cs typeface="Times New Roman" pitchFamily="18" charset="0"/>
            </a:endParaRPr>
          </a:p>
          <a:p>
            <a:pPr marL="342900" indent="-342900" algn="just" eaLnBrk="1" fontAlgn="auto" hangingPunct="1">
              <a:spcBef>
                <a:spcPts val="0"/>
              </a:spcBef>
              <a:spcAft>
                <a:spcPts val="0"/>
              </a:spcAft>
              <a:defRPr/>
            </a:pPr>
            <a:r>
              <a:rPr lang="ru-RU" sz="2400" dirty="0">
                <a:latin typeface="Times New Roman" pitchFamily="18" charset="0"/>
                <a:cs typeface="Times New Roman" pitchFamily="18" charset="0"/>
              </a:rPr>
              <a:t>1. Федеральный закон от 29 декабря 2012 года № 273-ФЗ </a:t>
            </a:r>
          </a:p>
          <a:p>
            <a:pPr marL="342900" indent="-342900" algn="just" eaLnBrk="1" fontAlgn="auto" hangingPunct="1">
              <a:spcBef>
                <a:spcPts val="0"/>
              </a:spcBef>
              <a:spcAft>
                <a:spcPts val="0"/>
              </a:spcAft>
              <a:defRPr/>
            </a:pPr>
            <a:r>
              <a:rPr lang="ru-RU" sz="2400" dirty="0">
                <a:latin typeface="Times New Roman" pitchFamily="18" charset="0"/>
                <a:cs typeface="Times New Roman" pitchFamily="18" charset="0"/>
              </a:rPr>
              <a:t>     «Об образовании в Российской Федерации</a:t>
            </a:r>
            <a:r>
              <a:rPr lang="ru-RU" sz="2400" dirty="0" smtClean="0">
                <a:latin typeface="Times New Roman" pitchFamily="18" charset="0"/>
                <a:cs typeface="Times New Roman" pitchFamily="18" charset="0"/>
              </a:rPr>
              <a:t>»;</a:t>
            </a:r>
            <a:endParaRPr lang="ru-RU" sz="2400" dirty="0">
              <a:latin typeface="Times New Roman" pitchFamily="18" charset="0"/>
              <a:cs typeface="Times New Roman" pitchFamily="18" charset="0"/>
            </a:endParaRPr>
          </a:p>
          <a:p>
            <a:pPr marL="342900" indent="-342900" algn="just" eaLnBrk="1" fontAlgn="auto" hangingPunct="1">
              <a:spcBef>
                <a:spcPts val="0"/>
              </a:spcBef>
              <a:spcAft>
                <a:spcPts val="0"/>
              </a:spcAft>
              <a:defRPr/>
            </a:pPr>
            <a:r>
              <a:rPr lang="ru-RU" sz="2400" dirty="0">
                <a:latin typeface="Times New Roman" pitchFamily="18" charset="0"/>
                <a:cs typeface="Times New Roman" pitchFamily="18" charset="0"/>
              </a:rPr>
              <a:t>2. Федеральные государственные образовательные стандарты</a:t>
            </a:r>
            <a:r>
              <a:rPr lang="ru-RU" sz="2400" dirty="0" smtClean="0">
                <a:latin typeface="Times New Roman" pitchFamily="18" charset="0"/>
                <a:cs typeface="Times New Roman" pitchFamily="18" charset="0"/>
              </a:rPr>
              <a:t>.</a:t>
            </a:r>
            <a:endParaRPr lang="ru-RU" sz="2400" dirty="0">
              <a:latin typeface="Times New Roman" pitchFamily="18" charset="0"/>
              <a:cs typeface="Times New Roman" pitchFamily="18" charset="0"/>
            </a:endParaRPr>
          </a:p>
          <a:p>
            <a:pPr algn="just" eaLnBrk="1" fontAlgn="auto" hangingPunct="1">
              <a:spcBef>
                <a:spcPts val="0"/>
              </a:spcBef>
              <a:spcAft>
                <a:spcPts val="0"/>
              </a:spcAft>
              <a:defRPr/>
            </a:pPr>
            <a:r>
              <a:rPr lang="ru-RU" sz="2400" dirty="0" smtClean="0">
                <a:latin typeface="Times New Roman" pitchFamily="18" charset="0"/>
                <a:cs typeface="Times New Roman" pitchFamily="18" charset="0"/>
              </a:rPr>
              <a:t>3. СанПиН </a:t>
            </a:r>
            <a:r>
              <a:rPr lang="ru-RU" sz="2400" dirty="0">
                <a:latin typeface="Times New Roman" pitchFamily="18" charset="0"/>
                <a:cs typeface="Times New Roman" pitchFamily="18" charset="0"/>
              </a:rPr>
              <a:t>2.4.2.2821-10 «Санитарно-эпидемиологические требования к условиям и организации обучения в общеобразовательных учреждениях</a:t>
            </a:r>
            <a:r>
              <a:rPr lang="ru-RU" sz="2400" dirty="0" smtClean="0">
                <a:latin typeface="Times New Roman" pitchFamily="18" charset="0"/>
                <a:cs typeface="Times New Roman" pitchFamily="18" charset="0"/>
              </a:rPr>
              <a:t>»</a:t>
            </a:r>
          </a:p>
          <a:p>
            <a:pPr algn="just" eaLnBrk="1" fontAlgn="auto" hangingPunct="1">
              <a:spcBef>
                <a:spcPts val="0"/>
              </a:spcBef>
              <a:spcAft>
                <a:spcPts val="0"/>
              </a:spcAft>
              <a:defRPr/>
            </a:pPr>
            <a:endParaRPr lang="ru-RU" sz="2400" dirty="0" smtClean="0">
              <a:latin typeface="Times New Roman" pitchFamily="18" charset="0"/>
              <a:cs typeface="Times New Roman" pitchFamily="18" charset="0"/>
            </a:endParaRPr>
          </a:p>
          <a:p>
            <a:pPr algn="just" eaLnBrk="1" fontAlgn="auto" hangingPunct="1">
              <a:spcBef>
                <a:spcPts val="0"/>
              </a:spcBef>
              <a:spcAft>
                <a:spcPts val="0"/>
              </a:spcAft>
              <a:defRPr/>
            </a:pPr>
            <a:endParaRPr lang="ru-RU" sz="2400" dirty="0">
              <a:latin typeface="Times New Roman" pitchFamily="18" charset="0"/>
              <a:cs typeface="Times New Roman" pitchFamily="18" charset="0"/>
            </a:endParaRPr>
          </a:p>
          <a:p>
            <a:pPr algn="just" eaLnBrk="1" fontAlgn="auto" hangingPunct="1">
              <a:spcBef>
                <a:spcPts val="0"/>
              </a:spcBef>
              <a:spcAft>
                <a:spcPts val="0"/>
              </a:spcAft>
              <a:defRPr/>
            </a:pPr>
            <a:endParaRPr lang="ru-RU" sz="2400" dirty="0" smtClean="0">
              <a:latin typeface="Times New Roman" pitchFamily="18" charset="0"/>
              <a:cs typeface="Times New Roman" pitchFamily="18" charset="0"/>
            </a:endParaRPr>
          </a:p>
          <a:p>
            <a:pPr algn="ctr" eaLnBrk="1" fontAlgn="auto" hangingPunct="1">
              <a:spcBef>
                <a:spcPts val="0"/>
              </a:spcBef>
              <a:spcAft>
                <a:spcPts val="0"/>
              </a:spcAft>
              <a:defRPr/>
            </a:pPr>
            <a:r>
              <a:rPr lang="ru-RU" sz="2400" b="1" dirty="0" smtClean="0">
                <a:latin typeface="Times New Roman" pitchFamily="18" charset="0"/>
                <a:cs typeface="Times New Roman" pitchFamily="18" charset="0"/>
              </a:rPr>
              <a:t>КОНСТРУКТОР УЧЕБНОГО ПЛАНА ПРОФИЛЯ</a:t>
            </a:r>
          </a:p>
          <a:p>
            <a:pPr algn="just" eaLnBrk="1" fontAlgn="auto" hangingPunct="1">
              <a:spcBef>
                <a:spcPts val="0"/>
              </a:spcBef>
              <a:spcAft>
                <a:spcPts val="0"/>
              </a:spcAft>
              <a:defRPr/>
            </a:pPr>
            <a:endParaRPr lang="ru-RU" sz="2400" dirty="0">
              <a:latin typeface="Times New Roman" pitchFamily="18" charset="0"/>
              <a:cs typeface="Times New Roman" pitchFamily="18" charset="0"/>
            </a:endParaRPr>
          </a:p>
          <a:p>
            <a:pPr algn="just" eaLnBrk="1" fontAlgn="auto" hangingPunct="1">
              <a:spcBef>
                <a:spcPts val="0"/>
              </a:spcBef>
              <a:spcAft>
                <a:spcPts val="0"/>
              </a:spcAft>
              <a:defRPr/>
            </a:pPr>
            <a:endParaRPr lang="ru-RU" sz="2400" dirty="0" smtClean="0">
              <a:latin typeface="Times New Roman" pitchFamily="18" charset="0"/>
              <a:cs typeface="Times New Roman" pitchFamily="18" charset="0"/>
            </a:endParaRPr>
          </a:p>
          <a:p>
            <a:pPr algn="just" eaLnBrk="1" fontAlgn="auto" hangingPunct="1">
              <a:spcBef>
                <a:spcPts val="0"/>
              </a:spcBef>
              <a:spcAft>
                <a:spcPts val="0"/>
              </a:spcAft>
              <a:defRPr/>
            </a:pPr>
            <a:endParaRPr lang="ru-RU" sz="2400" dirty="0">
              <a:latin typeface="Times New Roman" pitchFamily="18" charset="0"/>
              <a:cs typeface="Times New Roman" pitchFamily="18" charset="0"/>
            </a:endParaRPr>
          </a:p>
          <a:p>
            <a:pPr algn="just" eaLnBrk="1" fontAlgn="auto" hangingPunct="1">
              <a:spcBef>
                <a:spcPts val="0"/>
              </a:spcBef>
              <a:spcAft>
                <a:spcPts val="0"/>
              </a:spcAft>
              <a:defRPr/>
            </a:pPr>
            <a:endParaRPr lang="ru-RU" sz="2400" dirty="0">
              <a:latin typeface="Times New Roman" pitchFamily="18" charset="0"/>
              <a:cs typeface="Times New Roman" pitchFamily="18" charset="0"/>
            </a:endParaRPr>
          </a:p>
        </p:txBody>
      </p:sp>
      <p:sp>
        <p:nvSpPr>
          <p:cNvPr id="4" name="Стрелка вниз 3"/>
          <p:cNvSpPr/>
          <p:nvPr/>
        </p:nvSpPr>
        <p:spPr>
          <a:xfrm>
            <a:off x="4123367" y="3717032"/>
            <a:ext cx="484632" cy="791989"/>
          </a:xfrm>
          <a:prstGeom prst="downArrow">
            <a:avLst/>
          </a:prstGeom>
          <a:ln/>
        </p:spPr>
        <p:style>
          <a:lnRef idx="0">
            <a:schemeClr val="accent4"/>
          </a:lnRef>
          <a:fillRef idx="3">
            <a:schemeClr val="accent4"/>
          </a:fillRef>
          <a:effectRef idx="3">
            <a:schemeClr val="accent4"/>
          </a:effectRef>
          <a:fontRef idx="minor">
            <a:schemeClr val="lt1"/>
          </a:fontRef>
        </p:style>
        <p:txBody>
          <a:bodyPr rtlCol="0" anchor="ctr"/>
          <a:lstStyle/>
          <a:p>
            <a:pPr algn="ctr"/>
            <a:endParaRPr lang="ru-RU"/>
          </a:p>
        </p:txBody>
      </p:sp>
      <p:pic>
        <p:nvPicPr>
          <p:cNvPr id="6" name="Picture 2" descr="C:\Users\Лиля\Pictures\Логотип НТФ ИРО.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504" y="116632"/>
            <a:ext cx="714375" cy="7429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3563164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43608" y="859582"/>
            <a:ext cx="7781488" cy="719684"/>
          </a:xfrm>
        </p:spPr>
        <p:txBody>
          <a:bodyPr>
            <a:normAutofit fontScale="90000"/>
          </a:bodyPr>
          <a:lstStyle/>
          <a:p>
            <a:r>
              <a:rPr lang="ru-RU" sz="3100" b="1" dirty="0">
                <a:solidFill>
                  <a:srgbClr val="C00000"/>
                </a:solidFill>
                <a:latin typeface="Times New Roman" panose="02020603050405020304" pitchFamily="18" charset="0"/>
                <a:cs typeface="Times New Roman" panose="02020603050405020304" pitchFamily="18" charset="0"/>
              </a:rPr>
              <a:t>КОНСТРУКТОР УЧЕБНОГО ПЛАНА </a:t>
            </a:r>
            <a:r>
              <a:rPr lang="ru-RU" sz="3100" b="1" dirty="0" smtClean="0">
                <a:solidFill>
                  <a:srgbClr val="C00000"/>
                </a:solidFill>
                <a:latin typeface="Times New Roman" panose="02020603050405020304" pitchFamily="18" charset="0"/>
                <a:cs typeface="Times New Roman" panose="02020603050405020304" pitchFamily="18" charset="0"/>
              </a:rPr>
              <a:t>ПРОФИЛЯ</a:t>
            </a:r>
            <a:r>
              <a:rPr lang="ru-RU" sz="2700" b="1" dirty="0" smtClean="0">
                <a:solidFill>
                  <a:srgbClr val="C00000"/>
                </a:solidFill>
                <a:latin typeface="Times New Roman" panose="02020603050405020304" pitchFamily="18" charset="0"/>
                <a:cs typeface="Times New Roman" panose="02020603050405020304" pitchFamily="18" charset="0"/>
              </a:rPr>
              <a:t/>
            </a:r>
            <a:br>
              <a:rPr lang="ru-RU" sz="2700" b="1" dirty="0" smtClean="0">
                <a:solidFill>
                  <a:srgbClr val="C00000"/>
                </a:solidFill>
                <a:latin typeface="Times New Roman" panose="02020603050405020304" pitchFamily="18" charset="0"/>
                <a:cs typeface="Times New Roman" panose="02020603050405020304" pitchFamily="18" charset="0"/>
              </a:rPr>
            </a:br>
            <a:r>
              <a:rPr lang="ru-RU" dirty="0">
                <a:solidFill>
                  <a:srgbClr val="C00000"/>
                </a:solidFill>
                <a:latin typeface="Times New Roman" panose="02020603050405020304" pitchFamily="18" charset="0"/>
                <a:cs typeface="Times New Roman" panose="02020603050405020304" pitchFamily="18" charset="0"/>
              </a:rPr>
              <a:t/>
            </a:r>
            <a:br>
              <a:rPr lang="ru-RU" dirty="0">
                <a:solidFill>
                  <a:srgbClr val="C00000"/>
                </a:solidFill>
                <a:latin typeface="Times New Roman" panose="02020603050405020304" pitchFamily="18" charset="0"/>
                <a:cs typeface="Times New Roman" panose="02020603050405020304" pitchFamily="18" charset="0"/>
              </a:rPr>
            </a:br>
            <a:endParaRPr lang="ru-RU" dirty="0">
              <a:solidFill>
                <a:srgbClr val="C00000"/>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323528" y="1412776"/>
            <a:ext cx="8352928" cy="4968552"/>
          </a:xfrm>
        </p:spPr>
        <p:txBody>
          <a:bodyPr>
            <a:noAutofit/>
          </a:bodyPr>
          <a:lstStyle/>
          <a:p>
            <a:pPr>
              <a:buFont typeface="Wingdings" panose="05000000000000000000" pitchFamily="2" charset="2"/>
              <a:buChar char="Ø"/>
            </a:pPr>
            <a:r>
              <a:rPr lang="ru-RU" sz="2400" dirty="0" smtClean="0">
                <a:solidFill>
                  <a:srgbClr val="080808"/>
                </a:solidFill>
                <a:latin typeface="Times New Roman" panose="02020603050405020304" pitchFamily="18" charset="0"/>
                <a:cs typeface="Times New Roman" panose="02020603050405020304" pitchFamily="18" charset="0"/>
              </a:rPr>
              <a:t>5 профилей</a:t>
            </a:r>
          </a:p>
          <a:p>
            <a:pPr>
              <a:buFont typeface="Wingdings" panose="05000000000000000000" pitchFamily="2" charset="2"/>
              <a:buChar char="Ø"/>
            </a:pPr>
            <a:r>
              <a:rPr lang="ru-RU" sz="2400" dirty="0" smtClean="0">
                <a:solidFill>
                  <a:srgbClr val="080808"/>
                </a:solidFill>
                <a:latin typeface="Times New Roman" panose="02020603050405020304" pitchFamily="18" charset="0"/>
                <a:cs typeface="Times New Roman" panose="02020603050405020304" pitchFamily="18" charset="0"/>
              </a:rPr>
              <a:t>Перечень предметных областей</a:t>
            </a:r>
          </a:p>
          <a:p>
            <a:pPr>
              <a:buFont typeface="Wingdings" panose="05000000000000000000" pitchFamily="2" charset="2"/>
              <a:buChar char="Ø"/>
            </a:pPr>
            <a:r>
              <a:rPr lang="ru-RU" sz="2400" dirty="0" smtClean="0">
                <a:solidFill>
                  <a:srgbClr val="080808"/>
                </a:solidFill>
                <a:latin typeface="Times New Roman" panose="02020603050405020304" pitchFamily="18" charset="0"/>
                <a:cs typeface="Times New Roman" panose="02020603050405020304" pitchFamily="18" charset="0"/>
              </a:rPr>
              <a:t>Перечень учебных предметов и уровни их изучения</a:t>
            </a:r>
          </a:p>
          <a:p>
            <a:pPr>
              <a:buFont typeface="Wingdings" panose="05000000000000000000" pitchFamily="2" charset="2"/>
              <a:buChar char="Ø"/>
            </a:pPr>
            <a:r>
              <a:rPr lang="ru-RU" sz="2400" dirty="0" smtClean="0">
                <a:solidFill>
                  <a:srgbClr val="080808"/>
                </a:solidFill>
                <a:latin typeface="Times New Roman" panose="02020603050405020304" pitchFamily="18" charset="0"/>
                <a:cs typeface="Times New Roman" panose="02020603050405020304" pitchFamily="18" charset="0"/>
              </a:rPr>
              <a:t>Обязательный выбор предмета в каждой предметной области</a:t>
            </a:r>
          </a:p>
          <a:p>
            <a:pPr>
              <a:buFont typeface="Wingdings" panose="05000000000000000000" pitchFamily="2" charset="2"/>
              <a:buChar char="Ø"/>
            </a:pPr>
            <a:r>
              <a:rPr lang="ru-RU" sz="2400" dirty="0" smtClean="0">
                <a:solidFill>
                  <a:srgbClr val="080808"/>
                </a:solidFill>
                <a:latin typeface="Times New Roman" panose="02020603050405020304" pitchFamily="18" charset="0"/>
                <a:cs typeface="Times New Roman" panose="02020603050405020304" pitchFamily="18" charset="0"/>
              </a:rPr>
              <a:t>Обязательный набор 9 (10) предметов</a:t>
            </a:r>
          </a:p>
          <a:p>
            <a:pPr>
              <a:buFont typeface="Wingdings" panose="05000000000000000000" pitchFamily="2" charset="2"/>
              <a:buChar char="Ø"/>
            </a:pPr>
            <a:r>
              <a:rPr lang="ru-RU" sz="2400" dirty="0" smtClean="0">
                <a:solidFill>
                  <a:srgbClr val="080808"/>
                </a:solidFill>
                <a:latin typeface="Times New Roman" panose="02020603050405020304" pitchFamily="18" charset="0"/>
                <a:cs typeface="Times New Roman" panose="02020603050405020304" pitchFamily="18" charset="0"/>
              </a:rPr>
              <a:t>Возможность выбора 3 (4) предметов для изучения на углубленном уровне</a:t>
            </a:r>
          </a:p>
          <a:p>
            <a:pPr>
              <a:buFont typeface="Wingdings" panose="05000000000000000000" pitchFamily="2" charset="2"/>
              <a:buChar char="Ø"/>
            </a:pPr>
            <a:r>
              <a:rPr lang="ru-RU" sz="2400" dirty="0" smtClean="0">
                <a:solidFill>
                  <a:srgbClr val="080808"/>
                </a:solidFill>
                <a:latin typeface="Times New Roman" panose="02020603050405020304" pitchFamily="18" charset="0"/>
                <a:cs typeface="Times New Roman" panose="02020603050405020304" pitchFamily="18" charset="0"/>
              </a:rPr>
              <a:t>Выполнение индивидуального проекта</a:t>
            </a:r>
          </a:p>
          <a:p>
            <a:pPr>
              <a:buFont typeface="Wingdings" panose="05000000000000000000" pitchFamily="2" charset="2"/>
              <a:buChar char="Ø"/>
            </a:pPr>
            <a:r>
              <a:rPr lang="ru-RU" sz="2400" dirty="0" smtClean="0">
                <a:solidFill>
                  <a:srgbClr val="080808"/>
                </a:solidFill>
                <a:latin typeface="Times New Roman" panose="02020603050405020304" pitchFamily="18" charset="0"/>
                <a:cs typeface="Times New Roman" panose="02020603050405020304" pitchFamily="18" charset="0"/>
              </a:rPr>
              <a:t>Курсы по выбору</a:t>
            </a:r>
          </a:p>
          <a:p>
            <a:pPr>
              <a:buFont typeface="Wingdings" panose="05000000000000000000" pitchFamily="2" charset="2"/>
              <a:buChar char="Ø"/>
            </a:pPr>
            <a:r>
              <a:rPr lang="ru-RU" sz="2400" dirty="0" smtClean="0">
                <a:solidFill>
                  <a:srgbClr val="080808"/>
                </a:solidFill>
                <a:latin typeface="Times New Roman" panose="02020603050405020304" pitchFamily="18" charset="0"/>
                <a:cs typeface="Times New Roman" panose="02020603050405020304" pitchFamily="18" charset="0"/>
              </a:rPr>
              <a:t>Общее число часов 2170/2590 (37)</a:t>
            </a:r>
          </a:p>
          <a:p>
            <a:pPr>
              <a:buFont typeface="Wingdings" panose="05000000000000000000" pitchFamily="2" charset="2"/>
              <a:buChar char="Ø"/>
            </a:pPr>
            <a:endParaRPr lang="ru-RU" sz="2400" dirty="0">
              <a:solidFill>
                <a:schemeClr val="tx1"/>
              </a:solidFill>
              <a:latin typeface="Times New Roman" panose="02020603050405020304" pitchFamily="18" charset="0"/>
              <a:cs typeface="Times New Roman" panose="02020603050405020304" pitchFamily="18" charset="0"/>
            </a:endParaRPr>
          </a:p>
        </p:txBody>
      </p:sp>
      <p:pic>
        <p:nvPicPr>
          <p:cNvPr id="4" name="Picture 2" descr="C:\Users\Лиля\Pictures\Логотип НТФ ИРО.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504" y="116632"/>
            <a:ext cx="714375" cy="7429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06995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Лиля\Pictures\Логотип НТФ ИРО.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504" y="116632"/>
            <a:ext cx="714375" cy="742950"/>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338898" y="6165304"/>
            <a:ext cx="8666663" cy="577081"/>
          </a:xfrm>
          <a:prstGeom prst="rect">
            <a:avLst/>
          </a:prstGeom>
          <a:noFill/>
        </p:spPr>
        <p:txBody>
          <a:bodyPr wrap="square" rtlCol="0">
            <a:spAutoFit/>
          </a:bodyPr>
          <a:lstStyle/>
          <a:p>
            <a:r>
              <a:rPr lang="ru-RU" sz="1050" b="1" dirty="0" smtClean="0">
                <a:latin typeface="Times New Roman" panose="02020603050405020304" pitchFamily="18" charset="0"/>
                <a:cs typeface="Times New Roman" panose="02020603050405020304" pitchFamily="18" charset="0"/>
              </a:rPr>
              <a:t>* Приказ </a:t>
            </a:r>
            <a:r>
              <a:rPr lang="ru-RU" sz="1050" b="1" dirty="0">
                <a:latin typeface="Times New Roman" panose="02020603050405020304" pitchFamily="18" charset="0"/>
                <a:cs typeface="Times New Roman" panose="02020603050405020304" pitchFamily="18" charset="0"/>
              </a:rPr>
              <a:t>Министерства образования и науки Российской Федерации (Минобрнауки России) от 17 мая 2012 г. N 413 г. Москва "Об утверждении федерального государственного образовательного стандарта среднего (полного) общего образования"</a:t>
            </a:r>
          </a:p>
          <a:p>
            <a:endParaRPr lang="ru-RU" sz="1050" dirty="0">
              <a:latin typeface="Times New Roman" panose="02020603050405020304" pitchFamily="18" charset="0"/>
              <a:cs typeface="Times New Roman" panose="02020603050405020304" pitchFamily="18" charset="0"/>
            </a:endParaRPr>
          </a:p>
        </p:txBody>
      </p:sp>
      <p:graphicFrame>
        <p:nvGraphicFramePr>
          <p:cNvPr id="8" name="Схема 7"/>
          <p:cNvGraphicFramePr/>
          <p:nvPr>
            <p:extLst>
              <p:ext uri="{D42A27DB-BD31-4B8C-83A1-F6EECF244321}">
                <p14:modId xmlns:p14="http://schemas.microsoft.com/office/powerpoint/2010/main" val="1949188428"/>
              </p:ext>
            </p:extLst>
          </p:nvPr>
        </p:nvGraphicFramePr>
        <p:xfrm>
          <a:off x="338898" y="859582"/>
          <a:ext cx="8441635" cy="518457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Прямоугольник 3"/>
          <p:cNvSpPr/>
          <p:nvPr/>
        </p:nvSpPr>
        <p:spPr>
          <a:xfrm>
            <a:off x="1475656" y="0"/>
            <a:ext cx="6624736" cy="523220"/>
          </a:xfrm>
          <a:prstGeom prst="rect">
            <a:avLst/>
          </a:prstGeom>
        </p:spPr>
        <p:txBody>
          <a:bodyPr wrap="square">
            <a:spAutoFit/>
          </a:bodyPr>
          <a:lstStyle/>
          <a:p>
            <a:pPr algn="ctr"/>
            <a:r>
              <a:rPr lang="ru-RU" sz="2800" b="1" dirty="0">
                <a:solidFill>
                  <a:srgbClr val="C00000"/>
                </a:solidFill>
                <a:latin typeface="Times New Roman" panose="02020603050405020304" pitchFamily="18" charset="0"/>
                <a:cs typeface="Times New Roman" panose="02020603050405020304" pitchFamily="18" charset="0"/>
              </a:rPr>
              <a:t>5 профилей </a:t>
            </a:r>
            <a:r>
              <a:rPr lang="ru-RU" sz="2800" b="1" dirty="0" smtClean="0">
                <a:solidFill>
                  <a:srgbClr val="C00000"/>
                </a:solidFill>
                <a:latin typeface="Times New Roman" panose="02020603050405020304" pitchFamily="18" charset="0"/>
                <a:cs typeface="Times New Roman" panose="02020603050405020304" pitchFamily="18" charset="0"/>
              </a:rPr>
              <a:t>обучения</a:t>
            </a:r>
          </a:p>
        </p:txBody>
      </p:sp>
    </p:spTree>
    <p:extLst>
      <p:ext uri="{BB962C8B-B14F-4D97-AF65-F5344CB8AC3E}">
        <p14:creationId xmlns:p14="http://schemas.microsoft.com/office/powerpoint/2010/main" val="3287395558"/>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547</TotalTime>
  <Words>2637</Words>
  <Application>Microsoft Office PowerPoint</Application>
  <PresentationFormat>Экран (4:3)</PresentationFormat>
  <Paragraphs>748</Paragraphs>
  <Slides>36</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36</vt:i4>
      </vt:variant>
    </vt:vector>
  </HeadingPairs>
  <TitlesOfParts>
    <vt:vector size="37" baseType="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КОНСТРУКТОР УЧЕБНОГО ПЛАНА ПРОФИЛЯ  </vt:lpstr>
      <vt:lpstr>Презентация PowerPoint</vt:lpstr>
      <vt:lpstr>Презентация PowerPoint</vt:lpstr>
      <vt:lpstr>Презентация PowerPoint</vt:lpstr>
      <vt:lpstr>Презентация PowerPoint</vt:lpstr>
      <vt:lpstr>Подходы к проектированию учебного плана</vt:lpstr>
      <vt:lpstr>Презентация PowerPoint</vt:lpstr>
      <vt:lpstr>Презентация PowerPoint</vt:lpstr>
      <vt:lpstr>Подходы к проектированию учебного плана</vt:lpstr>
      <vt:lpstr>Формирование учебного плана профиля</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Лиля</dc:creator>
  <cp:lastModifiedBy>Лиля</cp:lastModifiedBy>
  <cp:revision>112</cp:revision>
  <dcterms:created xsi:type="dcterms:W3CDTF">2016-02-03T05:37:40Z</dcterms:created>
  <dcterms:modified xsi:type="dcterms:W3CDTF">2016-02-04T11:51:08Z</dcterms:modified>
</cp:coreProperties>
</file>