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70" r:id="rId8"/>
    <p:sldId id="268" r:id="rId9"/>
    <p:sldId id="269" r:id="rId10"/>
    <p:sldId id="258" r:id="rId11"/>
    <p:sldId id="271" r:id="rId12"/>
    <p:sldId id="272" r:id="rId13"/>
    <p:sldId id="273" r:id="rId14"/>
    <p:sldId id="257" r:id="rId15"/>
    <p:sldId id="259" r:id="rId16"/>
    <p:sldId id="274" r:id="rId17"/>
    <p:sldId id="261" r:id="rId18"/>
    <p:sldId id="262" r:id="rId19"/>
    <p:sldId id="260" r:id="rId20"/>
    <p:sldId id="275" r:id="rId21"/>
    <p:sldId id="278" r:id="rId22"/>
    <p:sldId id="279" r:id="rId23"/>
    <p:sldId id="280" r:id="rId24"/>
    <p:sldId id="27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8E7"/>
    <a:srgbClr val="E1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62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1FFB9"/>
            </a:gs>
            <a:gs pos="63000">
              <a:srgbClr val="FFF8E7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infourok.ru/koncepciya-federalnoy-celevoy-programmi-razvitiya-obrazovaniya-na-godi-711735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87667" y="1988840"/>
            <a:ext cx="8288679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УУД </a:t>
            </a: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среднего общего</a:t>
            </a: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</a:t>
            </a:r>
          </a:p>
          <a:p>
            <a:pPr algn="ctr"/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595" y="222912"/>
            <a:ext cx="75927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образовательное учреждение дополнительного профессионального образования Свердловской области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«Институт развития образования»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Нижнетагильский филиал</a:t>
            </a:r>
          </a:p>
        </p:txBody>
      </p:sp>
      <p:pic>
        <p:nvPicPr>
          <p:cNvPr id="1026" name="Picture 2" descr="http://shkola129.ru/wp-content/uploads/2015/01/%D0%A4%D0%93%D0%9E%D0%A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54357"/>
            <a:ext cx="2315208" cy="28032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181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4691" y="1556792"/>
            <a:ext cx="805735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системы универсальных учебных действий осуществляется с учетом возрастных особенностей развития личностной и познавательной сфер обучающихся. УУД представляют собой целостную взаимосвязанную систему, определяемую общей логикой возрастного развития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Отличительными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особенностями старшего школьного возраста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формирование чувства взрослости, выработка мировоззрения, убеждений, характера и жизненного самоопределения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общее образование — этап, когда все приобретенные ранее компетенции должны использоваться в полной мере и приобрести характер универсальных. Компетенции, сформированные в основной школе на предметном содержании, теперь могут быть перенесены на любые жизненные ситуации, не относящиеся к учебе в школе.</a:t>
            </a: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821879" y="131620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УУД в структуре образовательного пространства школы</a:t>
            </a:r>
            <a:r>
              <a:rPr lang="ru-RU" sz="32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7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051720" y="-1921"/>
            <a:ext cx="5723006" cy="98005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 УУД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578" y="832060"/>
            <a:ext cx="8443901" cy="57224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научится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цели, ставить и формулировать собственные задачи в образовательной деятельности и жизненных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ситуациях;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ресурсы, в том числе время и другие нематериальные ресурсы, необходимые для достижения поставленной ранее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имеющиеся возможности и необходимые для достижения цели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эффективный поиск ресурсов, необходимых для достижения поставленной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путей достижения поставленной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оптимальный путь достижения цели с учетом эффективности расходования ресурсов и основываясь на соображениях этики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и критерии, по которым можно определить, что цель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полученный результат деятельности с поставленной заранее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 достижения поставленной цели в деятельности, собственной жизни и жизни окружающих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34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47664" y="75689"/>
            <a:ext cx="6275040" cy="691307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УУД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764704"/>
            <a:ext cx="8509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 научится: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оценивать и интерпретировать информацию с разных позиций.</a:t>
            </a: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фиксировать противоречия в информационных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источниках;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модельно-схематические средства для представления  выявленных в информационных источниках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противоречий;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развернутый информационный поиск и ставить  на его основе новые (учебные и познавательные)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находить обобщенные способы решения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критические аргументы как в отношении собственного суждения, так и в отношении действий и суждений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преобразовывать проблемно-противоречивые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выходить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рамки учебного предмета и осуществлять целенаправленный поиск возможности широкого переноса средств и способов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индивидуальную образовательную траекторию,  учитывая ограничения со стороны других участников и ресурсные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удерживать разные позиции в познавательной деятельности (быть учеником и учителем; формулировать образовательный запрос и выполнять консультативные функции самостоятельно; ставить проблему и работать над ее решением; управлять совместной познавательной деятельностью и подчиняться).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883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027534" cy="48810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 УУД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70017"/>
            <a:ext cx="8600380" cy="61087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научится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деловую коммуникацию, как со сверстниками, так и со взрослыми (как внутри образовательной организации, так и за ее пределами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групповой работы быть как руководителем, так и членом проектной команды в разных ролях (генератором идей, критиком, исполнителем, презентующим и т.д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развернуто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логично и точно излагать свою точку зрения с использованием адекватных (устных и письменных) языковых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конфликтогенные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ситуации и предотвращать конфликты до их активной фазы.</a:t>
            </a: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координировать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выполнять работу в условиях виртуального взаимодействия (или сочетания реального и виртуального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согласовывать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членов команды в процессе работы над общим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продуктом/решением;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 результаты индивидуальной и групповой деятельности, как перед знакомой, так и перед незнакомой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аудиторией;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подбирать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партнеров для деловой коммуникации, исходя из соображений результативности взаимодействия, а не личных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симпатий;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воспринимать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критические замечания как ресурс собственного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56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емко формулировать как критические, так и одобрительные замечания в адрес других людей в рамках деловой и образовательной коммуникации, избегая при этом личностных оценочных суждений.</a:t>
            </a: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47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9" y="116632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задачи по формированию универсальных учебных действий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0995"/>
            <a:ext cx="84969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требования ко всем форматам урочной и внеурочной работы, направленной на формирование универсальных учебных действий на ступени среднего общего образования: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возможности самостоятельной постановки целей и задач в предметном обучении, проектной и учебно-исследовательской деятельности обучающихся;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возможности самостоятельного выбора обучающимися темпа, режимов и форм освоения предметного материала;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возможности конвертировать все образовательные достижения обучающихся, полученные вне рамок образовательной организации, в результаты в форматах, принятых в данной образовательной организации (оценки, портфолио и т. п.);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наличия образовательных событий, в рамках которых решаются задачи, носящие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внепредметный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наличия в образовательном процессе образовательных событий, в рамках которых решаются задачи, требующие от учащихся самостоятельного выбора партнеров для коммуникации, форм и методов ведения коммуникации;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наличия в образовательном процессе событий, требующих от обучающихся предъявления продуктов своей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479405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9202" y="2060848"/>
            <a:ext cx="8822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305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формирования познавательных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УУД используются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практико-ориентированные комплексные задачи и задания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7305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305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должны быть сконструированы таким образом, чтобы формировать у обучающихся:</a:t>
            </a:r>
          </a:p>
          <a:p>
            <a:pPr indent="627063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	умение объяснять явления с научной точки зрения;</a:t>
            </a:r>
          </a:p>
          <a:p>
            <a:pPr indent="627063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	способность давать оценку и удерживать дизайн научного исследования;</a:t>
            </a:r>
          </a:p>
          <a:p>
            <a:pPr indent="627063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	умение интерпретировать данные и доказательства. (анализ и оценка научной информации, умение понимать аргументы различных представлений и делать соответствующие выводы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1880" y="195719"/>
            <a:ext cx="80974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познавательных универсальных учебных действий при решении практико-ориентированных комплексных задач и заданий</a:t>
            </a:r>
          </a:p>
        </p:txBody>
      </p:sp>
    </p:spTree>
    <p:extLst>
      <p:ext uri="{BB962C8B-B14F-4D97-AF65-F5344CB8AC3E}">
        <p14:creationId xmlns:p14="http://schemas.microsoft.com/office/powerpoint/2010/main" val="2683078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7294" y="1340768"/>
            <a:ext cx="88227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3050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решении заданий на формирование читательской грамотности должны формироваться умения, овладение которыми свидетельствует о полном понимании текста: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содержание текста или его форму и их оценка.</a:t>
            </a:r>
          </a:p>
          <a:p>
            <a:pPr indent="273050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3050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решении заданий на формирование математической грамотности должны формироваться следующие компетентности: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распознавать проблемы, возникающие в окружающей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действительности, которые могут быть решены средствами математики;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формулировать эти проблемы на языке математики;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эти проблемы, используя математические факты и методы;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использованные методы решения;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интерпретировать полученные результаты с учетом поставленной проблемы;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формулировать и записывать результаты решения.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2285" y="140439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познавательных универсальных учебных действий при решении практико-ориентированных комплексных задач и заданий</a:t>
            </a:r>
          </a:p>
        </p:txBody>
      </p:sp>
    </p:spTree>
    <p:extLst>
      <p:ext uri="{BB962C8B-B14F-4D97-AF65-F5344CB8AC3E}">
        <p14:creationId xmlns:p14="http://schemas.microsoft.com/office/powerpoint/2010/main" val="307675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4459701" y="1282592"/>
            <a:ext cx="4284476" cy="25223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4806" y="1505949"/>
            <a:ext cx="3112969" cy="161031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71600" y="159302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формирования коммуникативных универсальных учебных действий. Организация ситуаций коммуникации в ситуации открытой образовательной организации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4806" y="4509120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 обучающихся с: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 других образовательных организаций региона,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ровесниками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детьми иных возрастов;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представителями местного сообщества, бизнес-структур,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культурной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научной общественности для выполнения учебно-исследовательских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проектов;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представителями власти, местного самоуправления, фондов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спонсорами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 п.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600" y="1854114"/>
            <a:ext cx="3747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ОТКРЫТАЯ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6269" y="1483919"/>
            <a:ext cx="39166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для организации и обеспечения ситуаций, в которых учащийся сможет самостоятельно ставить цель продуктивного взаимодействия с другими людьми, сообществами и организациями и достигать ее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 rot="16200000">
            <a:off x="3732017" y="2064566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20415366">
            <a:off x="7221301" y="3891709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885517">
            <a:off x="5074955" y="3803836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537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1412776"/>
            <a:ext cx="88924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типичным образовательным событиям и форматам, позволяющим обеспечивать использование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возможностей коммуникации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относятся:</a:t>
            </a:r>
          </a:p>
          <a:p>
            <a:pPr lvl="0" indent="450850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межшкольные (межрегиональные) ассамблеи обучающихся. Материал, используемый для постановки задачи на ассамблеях, носит принципиально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внепредметный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и касается ближайшего будущего;</a:t>
            </a:r>
          </a:p>
          <a:p>
            <a:pPr lvl="0" indent="450850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комплексные задачи, направленные на решение актуальных проблем, лежащих в ближайшем будущем обучающихся: выбор дальнейшей образовательной или рабочей траектории, определение жизненных стратегий и т. п.;</a:t>
            </a:r>
          </a:p>
          <a:p>
            <a:pPr lvl="0" indent="450850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комплексные задачи, направленные на решение проблем местного сообщества;</a:t>
            </a:r>
          </a:p>
          <a:p>
            <a:pPr lvl="0" indent="450850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комплексные задачи, направленные на изменение и улучшение реально существующих бизнесов;</a:t>
            </a:r>
          </a:p>
          <a:p>
            <a:pPr indent="450850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проекты, то есть проекты, направленные на улучшение жизни местного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сообщества;</a:t>
            </a:r>
          </a:p>
          <a:p>
            <a:pPr indent="450850">
              <a:buFont typeface="Wingdings" panose="05000000000000000000" pitchFamily="2" charset="2"/>
              <a:buChar char="q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предметных знаний в структурах, альтернативных образовательной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59302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формирования коммуникативных универсальных учебных действий. Организация ситуаций коммуникации в ситуации открытой образовательной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720974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71599" y="213250"/>
            <a:ext cx="74945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формирования регулятивных универсальных учебных действий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10472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ступени среднего общего образования формирование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регулятивных универсальных учебных действий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обеспечивается созданием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самостоятельного целевого действия обучающегося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формирования регулятивных учебных действий целесообразно использовать возможности самостоятельного формирования элементов индивидуальной образовательной траектории. Например: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	самостоятельное изучение дополнительных иностранных языков с последующей сертификацией;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	самостоятельное освоение глав, разделов и тем учебных предметов;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	самостоятельное обучение в заочных и дистанционных школах и университетах;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	самостоятельное определение темы проекта, методов и способов его реализации, источников ресурсов, необходимых для реализации проекта;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	самостоятельное взаимодействие с источниками ресурсов: информационными источниками, фондами, представителями власти и т. п.;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	самостоятельное управление ресурсами, в том числе нематериальными.</a:t>
            </a:r>
          </a:p>
          <a:p>
            <a:pPr indent="45085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ж) презентация результатов проектной работы на различных этапах его 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367463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115300" cy="75406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старшей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 в контексте формирования УУД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6200"/>
            <a:ext cx="8229600" cy="517914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ШКОЛА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завершающая ступень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ШКОЛА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открытое образовательное пространство, в котором человек будет находиться всю оставшуюся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жизнь.  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1950" algn="ctr">
              <a:buNone/>
            </a:pP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1950" algn="ctr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ШКОЛА </a:t>
            </a:r>
          </a:p>
          <a:p>
            <a:pPr marL="0" indent="361950" algn="just"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достаточный уровень сформированности компетенций для перехода к взрослой жизни (трудовой, гражданской, семейной и т.д.) и для продолжения образования в любых – институализированных и свободных – формах. </a:t>
            </a: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4355976" y="3356992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060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71600" y="11663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формирования познавательных универсальных учебных действий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106710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среднего общего образования формирование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познавательных универсальных учебных действий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обеспечивается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созданием условий для восстановления межпредметных связей, формирования рефлексии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 и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метапредметных понятий и представлений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познавательных универсальных учебных действий, на ступени среднего общего образования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организовывать образовательные события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выводящие учащихся на восстановление межпредметных связей, целостной картины мира. Например: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	межпредметные и метапредметные погружения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	методологические и философские семинары;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	образовательные экспедиции и экскурсии;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	учебно-исследовательскую работу обучающихся, которая предполагает:</a:t>
            </a:r>
          </a:p>
          <a:p>
            <a:pPr marL="627063" lvl="0" indent="2730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тематики исследования, связанной с новейшими достижениями в области науки и технологий;</a:t>
            </a:r>
          </a:p>
          <a:p>
            <a:pPr marL="627063" lvl="0" indent="2730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тематики исследований, связанных с предметами, не изучаемыми в школе: психологией, социологией, бизнесом и т. п.;</a:t>
            </a:r>
          </a:p>
          <a:p>
            <a:pPr marL="627063" lvl="0" indent="2730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тематики исследований, направленных на изучение проблем местного сообщества, региона, мира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2391936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64691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диагностические и формирующие задачи 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lvl="0" indent="450850" algn="just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стандарте УУД разделяются на три группы (регулятивные, коммуникативные, познавательные), 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аналогичное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различение на уровне диагностических и формирующих задач не требуется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45085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lvl="0" indent="45085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уровня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или иного действия в процессе или по результатам решения задачи создается специальная шкала наблюдений или измерений.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740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64691" y="6021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диагностические и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формирующие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2073" y="1124744"/>
            <a:ext cx="8229600" cy="5262563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Задачи, встроенные в процесс обучения,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различаются:</a:t>
            </a:r>
          </a:p>
          <a:p>
            <a:pPr marL="0" lv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 предметным основаниям, б) по уровню изучения (базовый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углубленный)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предметов, которые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изучаются на базовом уровне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точки зрения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УУД,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принципиальное значение имеют три обстоятельства: </a:t>
            </a:r>
          </a:p>
          <a:p>
            <a:pPr marL="273050" lvl="1" indent="450850"/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старшеклассника на системное целостное видение учебного предмета, рефлексия на структуру предмета, выделение культурных средств и способов внутри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предмета;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1" indent="450850"/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неизвестные задачи (предметные и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межпредметные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привлекая необходимые информационные источники и организуя при необходимости групповое взаимодействие, </a:t>
            </a:r>
          </a:p>
          <a:p>
            <a:pPr marL="273050" lvl="1" indent="450850"/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программу углубленного изучения предмета в условиях нового профессионального целеполагания.   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предметов, которые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изучаются углубленно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той или иной степени связаны с профессиональным самоопределением старшеклассника,  на центральное место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выходят задачи проектного, исследовательского, творческого характера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917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11560" y="-83393"/>
            <a:ext cx="86868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диагностические и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формирующие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435280" cy="5440363"/>
          </a:xfrm>
        </p:spPr>
        <p:txBody>
          <a:bodyPr>
            <a:noAutofit/>
          </a:bodyPr>
          <a:lstStyle/>
          <a:p>
            <a:pPr marL="0" indent="45085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 для диагностики, так и для формирования УУД больше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подходят предметы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изучаемые на базовом уровне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непрофильных предметах операционально-техническая сторона отходит на второй план, а на первый план выходит смысловая сторона действия. 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профильного предмета в старшей школе – это лишь начало профессионального обучения, то изучение непрофильного предмета представляет собой завершающий этап и, в силу этого, требует большего уровня рефлексии, большего понимания структурных, концептуальных оснований. 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определенном построении учебного процесса можно сделать достаточно явным уровень развития УУД.  Например, этому способствует использование технологии, которую иногда называют «перевернутый класс».  В этой технологии домашнее задание (задание для самостоятельно проработки) не завершает урок, а предшествует ему.  На уроке происходит обсуждение результатов самостоятельной работы учащихся.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сделать более явной диагностическую процедуру,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необходимо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переносить в класс. Например,  дома старшеклассники подбирают и изучают тексты, собирают информацию, а на уроке получают открытую задачу, в которой эта информация может лечь в основу решения задачи.  Решение открытой задачи не регламентируется, при этом учитель не организует обсуждение, а предоставляет возможность учащимся работать самостоятельно и в любом выбранном ими формате.  На следующем этапе учитель организует обсуждение выполненной задачи.  Диагностика осуществляется за счет специальной схемы наблюдения и фиксации индивидуальных действий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031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27784" y="301842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006051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>
              <a:buFont typeface="+mj-lt"/>
              <a:buAutoNum type="arabicPeriod"/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 декабря 2012 года № 273-ФЗ  «Об образовании в Российской Федерации».</a:t>
            </a:r>
          </a:p>
          <a:p>
            <a:pPr indent="354013">
              <a:buFont typeface="+mj-lt"/>
              <a:buAutoNum type="arabicPeriod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354013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354013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(Минобрнауки России) от 17 мая 2012 г. N 413 г. Москва «Об утверждении федерального государственного образовательного стандарта среднего (полного) общего образования»;</a:t>
            </a:r>
          </a:p>
          <a:p>
            <a:pPr indent="354013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354013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РФ от 29 декабря 2014 г. N 1645  "О внесении изменений в приказ Министерства образования и науки Российской Федерации от 17 мая 2012 г. N 413 «Об утверждении федерального государственного образовательного стандарта среднего (полного) общего образования»;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>
              <a:buFont typeface="+mj-lt"/>
              <a:buAutoNum type="arabicPeriod"/>
            </a:pP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Белуцкая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А.К., Львовский В.А., Ушакова Е.Г. Программа развития универсальных учебных действий в примерной основной образовательной программе среднего общего образования. 2015.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[Электронный ресурс] – Режим доступа: </a:t>
            </a:r>
            <a:r>
              <a:rPr lang="en-US" alt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edu.crowdexpert.ru/news/news-4696</a:t>
            </a:r>
            <a:r>
              <a:rPr lang="ru-RU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0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64691" y="2785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старшей школы в контексте формирования УУД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100" y="1124744"/>
            <a:ext cx="8394700" cy="5428456"/>
          </a:xfrm>
        </p:spPr>
        <p:txBody>
          <a:bodyPr>
            <a:noAutofit/>
          </a:bodyPr>
          <a:lstStyle/>
          <a:p>
            <a:pPr marL="0" indent="450850" algn="just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перехода на принципиально новый уровень рефлексии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позволяет ставить и решать задачи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доращивание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компетенций.  Эти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может поставить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только сам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старшеклассник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этом могут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только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фасилитаторские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функции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тьюторы, консультант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эксперты).  </a:t>
            </a:r>
          </a:p>
          <a:p>
            <a:pPr marL="0" indent="45085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доращивания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носить слишком личный характер, чтобы быть открытым для окружающих, прямое руководство этим процессом со стороны взрослых противопоказано.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взрослого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ситуации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которых могут проявиться дефициты,  создать условия, способствующие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доращиванию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компетенций (или смягчить условия, препятствующие этому процессу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4292517" y="2996952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174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старшей школы в контексте формирования УУД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3800"/>
            <a:ext cx="8579172" cy="5486400"/>
          </a:xfrm>
        </p:spPr>
        <p:txBody>
          <a:bodyPr>
            <a:normAutofit fontScale="62500" lnSpcReduction="20000"/>
          </a:bodyPr>
          <a:lstStyle/>
          <a:p>
            <a:pPr marL="0" lvl="0" indent="45085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Старшеклассники уже выходят в пространство профессиональных проб и некоторые даже могут уже осуществлять реальную трудовую деятельность  (право вступать в трудовые отношения наступает в 15 лет).  Однако ключевой задачей школы, которая должна найти отражение в программе формирования УУД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остается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деятельность, умение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1950" lvl="1" indent="179388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действовать в новой ситуации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71463" lvl="1" indent="-90488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способность оценить ситуацию как новую, к которой не подходят уже известные способы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действия;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готовность действовать в новой ситуации, в том числе, соотнести свои возможности и условия достижения цели,  умение «держать напряжение противоречия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настойчивость в поиске нового способа действия, в том числе, через обращение к информационным источникам, создание необходимых коммуникативных ситуаций, организации исследования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1" indent="36195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36195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окончанию основной школы ученик становится субъектом своей учебной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 </a:t>
            </a:r>
          </a:p>
          <a:p>
            <a:pPr marL="0" lvl="1" indent="361950" algn="just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ШКОЛА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полигоном для самостоятельного и коллективного продуцирования новых сфер деятельности, в которых умение учиться становится условием успешного действия и где оно «автоматизируется», превращается в установку,  в хорошую привычку. 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997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21879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старшей школы в контексте формирования УУД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виды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старшей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</a:p>
          <a:p>
            <a:pPr marL="0" lv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учебно-проектная и учебно-исследовательская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 rot="1885517">
            <a:off x="2234735" y="2363676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9874678">
            <a:off x="6068781" y="2506172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s://pp.vk.me/c307912/v307912709/23c2/RHxW0oqE36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00646">
            <a:off x="1434500" y="5014072"/>
            <a:ext cx="1743094" cy="13073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istka.org.tr/content/images/content/gp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797678"/>
            <a:ext cx="1621271" cy="14115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content-static.upwork.com/blog/uploads/sites/4/2009/05/project-managemen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79913">
            <a:off x="6061189" y="4827540"/>
            <a:ext cx="1522674" cy="15226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60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47523" y="3287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УУД в структуре образовательного пространства школы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3882" y="1268760"/>
            <a:ext cx="8922614" cy="5328592"/>
          </a:xfrm>
        </p:spPr>
        <p:txBody>
          <a:bodyPr>
            <a:normAutofit fontScale="55000" lnSpcReduction="20000"/>
          </a:bodyPr>
          <a:lstStyle/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«УУД» введено в стандарт для более четкого выделения метапредметных результатов в противовес предметным результатам, для того чтобы подчеркнуть системно-деятельностный характер новых стандартов.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Фиксируется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«формальный эффект» обучения, указывается на то, что не только предметные знания, умения и навыки должны стать результатом работы школы.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другой стороны, это понятие является теоретической конструкцией, которая позволяет лучше разобраться в образовательном процессе и, в первую очередь,  более направленно оценивать качество образования. 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УУД на регулятивные, коммуникативные, познавательные является в достаточной степени условным – в том смысле, что в целостном акте действия они все могут присутствовать одновременно.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ошибкой будет также считать, что формирование УУД представляет собой некоторый отдельный процесс, независимый от предметного обучения.  Все УУД проявляются, становятся, формируются именно в процессе освоения человеческой культуры во всех ее проявлениях. 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09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21879" y="131620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УУД в структуре образовательного пространства школы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085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Особая роль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СТАРШЕЙ ШКОЛЫ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обнаружении дефицитов компетентностного развития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могут фиксироваться как на языке метапредметных результатов, так и на языке универсальных учебных действий и постановки задач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доращивание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051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64691" y="42195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УУД в структуре образовательного пространства школы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35100"/>
            <a:ext cx="8229600" cy="4691063"/>
          </a:xfrm>
        </p:spPr>
        <p:txBody>
          <a:bodyPr>
            <a:normAutofit fontScale="77500" lnSpcReduction="20000"/>
          </a:bodyPr>
          <a:lstStyle/>
          <a:p>
            <a:pPr marL="0" lvl="0" indent="450850"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УУД можно рассматривать с точки зрения получения сквозных образовательных результатов. Сформированность регулятивных действий в развитой форме к окончанию школы проявляется в становящихся управленческих навыках (осмысленность целеполагания,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т.п.).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сформированных коммуникативных действиях старшеклассники оказываются способными к организации сотрудничества в разных сферах (в учебной, проектной, исследовательской, трудовой и др. видах деятельности).  Важным индикатором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познавательных действий становится развернутый образовательный запрос. </a:t>
            </a:r>
          </a:p>
          <a:p>
            <a:pPr marL="0" indent="450850" algn="just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682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64691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УУД в структуре образовательного пространства школы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7638"/>
            <a:ext cx="8318500" cy="5351462"/>
          </a:xfrm>
        </p:spPr>
        <p:txBody>
          <a:bodyPr>
            <a:normAutofit fontScale="77500" lnSpcReduction="20000"/>
          </a:bodyPr>
          <a:lstStyle/>
          <a:p>
            <a:pPr marL="0" indent="450850"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Сквозные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образовательные результаты правильнее было бы назвать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подчеркивая тот факт, что их невозможно получить непосредственно, в прямом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оргуправленческом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действии.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то, что ставится в виде непосредственной цели – это, прежде всего, предметный результат обучения.  Следует отметить, что на современном языке, предметный результат также следует рассматривать не через традиционные термины знаний-умений-навыков, а на языке учебно-предметных компетенций.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подчеркивает еще одну важнейшую особенность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ее существенно более длительный и более вероятностный характер, нежели предметный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Лиля\Pictures\Логотип НТФ ИР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7143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542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2260</Words>
  <Application>Microsoft Office PowerPoint</Application>
  <PresentationFormat>Экран (4:3)</PresentationFormat>
  <Paragraphs>189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Презентация PowerPoint</vt:lpstr>
      <vt:lpstr>Цели и задачи старшей школы в контексте формирования УУД </vt:lpstr>
      <vt:lpstr>Цели и задачи старшей школы в контексте формирования УУД </vt:lpstr>
      <vt:lpstr>Цели и задачи старшей школы в контексте формирования УУД </vt:lpstr>
      <vt:lpstr>Цели и задачи старшей школы в контексте формирования УУД </vt:lpstr>
      <vt:lpstr>УУД в структуре образовательного пространства школы </vt:lpstr>
      <vt:lpstr>УУД в структуре образовательного пространства школы </vt:lpstr>
      <vt:lpstr>УУД в структуре образовательного пространства школы </vt:lpstr>
      <vt:lpstr>УУД в структуре образовательного пространства школы </vt:lpstr>
      <vt:lpstr>Презентация PowerPoint</vt:lpstr>
      <vt:lpstr>Регулятивные УУД</vt:lpstr>
      <vt:lpstr>Познавательные УУД</vt:lpstr>
      <vt:lpstr>Коммуникативные УУД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Типовые диагностические и формирующие задачи </vt:lpstr>
      <vt:lpstr>Типовые диагностические и  формирующие задачи </vt:lpstr>
      <vt:lpstr>Типовые диагностические и  формирующие задачи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Лиля</dc:creator>
  <cp:lastModifiedBy>Лиля</cp:lastModifiedBy>
  <cp:revision>36</cp:revision>
  <dcterms:created xsi:type="dcterms:W3CDTF">2016-02-05T06:58:25Z</dcterms:created>
  <dcterms:modified xsi:type="dcterms:W3CDTF">2016-02-06T06:42:42Z</dcterms:modified>
</cp:coreProperties>
</file>