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T Serif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DM Sans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76532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Родительский Контроль: Руководство </a:t>
            </a:r>
            <a:r>
              <a:rPr lang="en-US" sz="4650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для</a:t>
            </a: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ru-RU" sz="4650" dirty="0" err="1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</a:t>
            </a:r>
            <a:r>
              <a:rPr lang="en-US" sz="4650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ащиты</a:t>
            </a:r>
            <a:r>
              <a:rPr lang="en-US" sz="4650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ru-RU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д</a:t>
            </a:r>
            <a:r>
              <a:rPr lang="en-US" sz="4650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етей</a:t>
            </a:r>
            <a:r>
              <a:rPr lang="en-US" sz="4650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 </a:t>
            </a:r>
            <a:r>
              <a:rPr lang="ru-RU" sz="4650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ц</a:t>
            </a:r>
            <a:r>
              <a:rPr lang="en-US" sz="4650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ифровом</a:t>
            </a:r>
            <a:r>
              <a:rPr lang="en-US" sz="4650" dirty="0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ru-RU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</a:t>
            </a:r>
            <a:r>
              <a:rPr lang="en-US" sz="4650" dirty="0" err="1" smtClean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ире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3494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Современные технологии дают множество возможностей, но также таят в себе опасности. Родительский контроль — это мощный инструмент, который поможет вам обеспечить безопасность ваших детей в цифровом мире.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44328"/>
            <a:ext cx="113002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Отслеживание местоположения ребенка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82" y="3588187"/>
            <a:ext cx="1448872" cy="90725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705" y="3588187"/>
            <a:ext cx="1448872" cy="90725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028" y="3588187"/>
            <a:ext cx="1448872" cy="90725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489656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Родительский контроль позволяет отслеживать местоположение ребенка в реальном времени, чтобы обеспечить его безопасность. Вы можете установить геозоны и получать уведомления, когда ребенок покидает определенную область.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4412"/>
            <a:ext cx="97095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Что такое родительский контроль?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275648"/>
            <a:ext cx="397811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Защита от нежелательного контента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246602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Родительский контроль блокирует доступ к неприемлемому контенту, например к взрослым сайтам или приложениям с насильственным содержанием.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275648"/>
            <a:ext cx="397811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Ограничение времени экрана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246602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Помогает установить пределы использования устройства и предотвращает чрезмерное проведение времени перед экраном.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275648"/>
            <a:ext cx="342971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Мониторинг активности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3874532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Родительский контроль позволяет отслеживать активность ребенка в Интернете, например, посещаемые сайты и скачиваемые файлы.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446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Зачем нужен родительский контроль?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771644" y="263175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927021" y="2706053"/>
            <a:ext cx="185142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488043" y="2631758"/>
            <a:ext cx="2973824" cy="723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Защита от кибербуллинга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1488043" y="3487460"/>
            <a:ext cx="2973824" cy="2116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Родительский контроль может помочь предотвратить кибербуллинг, отслеживая сообщения и онлайн-активность ребенка.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2252" y="2631758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4837628" y="2706053"/>
            <a:ext cx="185142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5398651" y="2631758"/>
            <a:ext cx="2973824" cy="723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Создание здоровых цифровых привычек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5398651" y="3487460"/>
            <a:ext cx="2973824" cy="2469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Позволяет установить сбалансированный подход к использованию технологий и предотвратить чрезмерное проведение времени перед экраном.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71644" y="6425327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927021" y="6499622"/>
            <a:ext cx="185142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1488043" y="6425327"/>
            <a:ext cx="5725716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Обеспечение безопасности и уверенности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1488043" y="6919317"/>
            <a:ext cx="6884313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Родительский контроль дает родителям спокойствие, зная, что их дети находятся в безопасности в цифровом мире.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484245"/>
            <a:ext cx="13183314" cy="1356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Как установить родительский контроль на телефоне?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3" y="5150882"/>
            <a:ext cx="516731" cy="5167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3543" y="5874306"/>
            <a:ext cx="271331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Настройки телефона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23543" y="6337340"/>
            <a:ext cx="4187666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Многие телефоны имеют встроенные функции родительского контроля в настройках устройства.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248" y="5150882"/>
            <a:ext cx="516731" cy="5167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1248" y="5874306"/>
            <a:ext cx="3386018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Специальные приложения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221248" y="6337340"/>
            <a:ext cx="4187785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Существуют специальные приложения, которые предоставляют расширенные возможности родительского контроля.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072" y="5150882"/>
            <a:ext cx="516731" cy="5167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9072" y="5874306"/>
            <a:ext cx="3406140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Провайдер интернет-услуг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719072" y="6337340"/>
            <a:ext cx="4187666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Ваш провайдер интернет-услуг может предоставлять функции родительского контроля для фильтрации контента.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395" y="825937"/>
            <a:ext cx="7771209" cy="1287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Обзор родительских программ: Family Link, Screen Time и др.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86395" y="2407206"/>
            <a:ext cx="3787616" cy="2400181"/>
          </a:xfrm>
          <a:prstGeom prst="roundRect">
            <a:avLst>
              <a:gd name="adj" fmla="val 1226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882491" y="2603302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Family Link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82491" y="3042642"/>
            <a:ext cx="3395424" cy="156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Google Family Link: позволяет управлять временем экрана, блокировать приложения и отслеживать местоположение ребенка. (Android)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670108" y="2407206"/>
            <a:ext cx="3787616" cy="2400181"/>
          </a:xfrm>
          <a:prstGeom prst="roundRect">
            <a:avLst>
              <a:gd name="adj" fmla="val 1226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866203" y="2603302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Screen Time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66203" y="3042642"/>
            <a:ext cx="3395424" cy="156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Screen Time: встроенная функция iOS, которая позволяет устанавливать лимиты на использование приложений и сайтов.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6395" y="5003483"/>
            <a:ext cx="3787616" cy="2400181"/>
          </a:xfrm>
          <a:prstGeom prst="roundRect">
            <a:avLst>
              <a:gd name="adj" fmla="val 1226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882491" y="5199578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Norton Family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82491" y="5638919"/>
            <a:ext cx="3395424" cy="156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Norton Family: предоставляет широкий спектр функций, включая фильтрацию контента, мониторинг активности и отслеживание местоположения.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4670108" y="5003483"/>
            <a:ext cx="3787616" cy="2400181"/>
          </a:xfrm>
          <a:prstGeom prst="roundRect">
            <a:avLst>
              <a:gd name="adj" fmla="val 1226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4866203" y="5199578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Qustodio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866203" y="5638919"/>
            <a:ext cx="3395424" cy="1254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Qustodio: позволяет управлять временем экрана, блокировать приложения и отслеживать активность в Интернете.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802" y="712946"/>
            <a:ext cx="7742396" cy="1313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Настройка родительского контроля в Family Link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989648" y="2327196"/>
            <a:ext cx="22860" cy="5189458"/>
          </a:xfrm>
          <a:prstGeom prst="roundRect">
            <a:avLst>
              <a:gd name="adj" fmla="val 131396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203484" y="2766298"/>
            <a:ext cx="700802" cy="22860"/>
          </a:xfrm>
          <a:prstGeom prst="roundRect">
            <a:avLst>
              <a:gd name="adj" fmla="val 131396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75811" y="2552462"/>
            <a:ext cx="450533" cy="45053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917019" y="2619970"/>
            <a:ext cx="168116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02406" y="2527340"/>
            <a:ext cx="316884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Создание учетной записи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02406" y="2975848"/>
            <a:ext cx="6340793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Создайте учетную запись Family Link для себя и вашего ребенка. Убедитесь, что вы используете отдельную учетную запись для ребенка.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3484" y="4776430"/>
            <a:ext cx="700802" cy="22860"/>
          </a:xfrm>
          <a:prstGeom prst="roundRect">
            <a:avLst>
              <a:gd name="adj" fmla="val 131396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775811" y="4562594"/>
            <a:ext cx="450533" cy="45053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917019" y="4630103"/>
            <a:ext cx="168116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02406" y="4537472"/>
            <a:ext cx="2777252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Связывание устройств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02406" y="4985980"/>
            <a:ext cx="6340793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Подключите устройство ребенка к учетной записи Family Link и установите необходимые параметры.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3484" y="6466165"/>
            <a:ext cx="700802" cy="22860"/>
          </a:xfrm>
          <a:prstGeom prst="roundRect">
            <a:avLst>
              <a:gd name="adj" fmla="val 131396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775811" y="6252329"/>
            <a:ext cx="450533" cy="45053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917019" y="6319838"/>
            <a:ext cx="168116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02406" y="6227207"/>
            <a:ext cx="2989064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Настройка ограничений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02406" y="6675715"/>
            <a:ext cx="6340793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Установите лимиты на время экрана, блокируйте приложения и сайты, а также отслеживайте местоположение ребенка.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990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672" y="2682835"/>
            <a:ext cx="11121628" cy="577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Как ограничить использование телефона ребенком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72" y="3523893"/>
            <a:ext cx="879634" cy="14074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59148" y="3699748"/>
            <a:ext cx="391727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Установка лимитов на время экрана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759148" y="4093726"/>
            <a:ext cx="12255579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Установите дневные, недельные или ежедневные лимиты на время использования телефона.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72" y="4931331"/>
            <a:ext cx="879634" cy="14074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59148" y="5107186"/>
            <a:ext cx="3685580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Блокировка приложений и сайтов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759148" y="5501164"/>
            <a:ext cx="12255579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Заблокируйте неприемлемые приложения и сайты, чтобы предотвратить доступ к нежелательному контенту.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72" y="6338768"/>
            <a:ext cx="879634" cy="14074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59148" y="6514624"/>
            <a:ext cx="4011930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Отключение определенных функций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759148" y="6908602"/>
            <a:ext cx="12255579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Отключите ненужные функции, например, доступ в Интернет или покупки в магазине приложений.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210" y="706398"/>
            <a:ext cx="12439650" cy="679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Установка времени для использования телефона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48" y="1800582"/>
            <a:ext cx="2174677" cy="18729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0970" y="2779633"/>
            <a:ext cx="138113" cy="414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314593" y="2173486"/>
            <a:ext cx="2783086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Установите время сна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5314593" y="2637711"/>
            <a:ext cx="8383429" cy="66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Настройте время сна, чтобы заблокировать использование телефона в ночное время.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59216" y="3689866"/>
            <a:ext cx="8694182" cy="11430"/>
          </a:xfrm>
          <a:prstGeom prst="roundRect">
            <a:avLst>
              <a:gd name="adj" fmla="val 271929"/>
            </a:avLst>
          </a:prstGeom>
          <a:solidFill>
            <a:srgbClr val="D8D4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69" y="3725347"/>
            <a:ext cx="4349353" cy="18729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0970" y="4454604"/>
            <a:ext cx="138113" cy="414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6401991" y="4098250"/>
            <a:ext cx="415587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Создайте график использования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401991" y="4562475"/>
            <a:ext cx="7296031" cy="66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Установите специфические периоды времени, когда ребенок может использовать телефон.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6614" y="5614630"/>
            <a:ext cx="7606784" cy="11430"/>
          </a:xfrm>
          <a:prstGeom prst="roundRect">
            <a:avLst>
              <a:gd name="adj" fmla="val 271929"/>
            </a:avLst>
          </a:prstGeom>
          <a:solidFill>
            <a:srgbClr val="D8D4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71" y="5650111"/>
            <a:ext cx="6524030" cy="187297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0970" y="6379369"/>
            <a:ext cx="138113" cy="414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7489269" y="5857280"/>
            <a:ext cx="3564136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Настройте предупреждения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489269" y="6321504"/>
            <a:ext cx="6208752" cy="994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Включите предупреждения, чтобы ребенок знал, когда у него остается не так много времени на использование телефона.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4356" y="573286"/>
            <a:ext cx="8015288" cy="1057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Контроль использования приложений и Интернета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564356" y="1953697"/>
            <a:ext cx="8015288" cy="532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4150" dirty="0"/>
          </a:p>
        </p:txBody>
      </p:sp>
      <p:sp>
        <p:nvSpPr>
          <p:cNvPr id="5" name="Text 2"/>
          <p:cNvSpPr/>
          <p:nvPr/>
        </p:nvSpPr>
        <p:spPr>
          <a:xfrm>
            <a:off x="3483412" y="2687241"/>
            <a:ext cx="2177177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Фильтрация контента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64356" y="3048476"/>
            <a:ext cx="8015288" cy="515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Заблокируйте неприемлемый контент, например, взрослые сайты или приложения с насильственным содержанием.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64356" y="4128611"/>
            <a:ext cx="8015288" cy="532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4150" dirty="0"/>
          </a:p>
        </p:txBody>
      </p:sp>
      <p:sp>
        <p:nvSpPr>
          <p:cNvPr id="8" name="Text 5"/>
          <p:cNvSpPr/>
          <p:nvPr/>
        </p:nvSpPr>
        <p:spPr>
          <a:xfrm>
            <a:off x="2811661" y="4862155"/>
            <a:ext cx="352067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Отслеживание поисковых запросов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64356" y="5223391"/>
            <a:ext cx="8015288" cy="515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Следите за поисковыми запросами ребенка, чтобы убедиться, что он не ищет нежелательный контент.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64356" y="6303526"/>
            <a:ext cx="8015288" cy="532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4150" dirty="0"/>
          </a:p>
        </p:txBody>
      </p:sp>
      <p:sp>
        <p:nvSpPr>
          <p:cNvPr id="11" name="Text 8"/>
          <p:cNvSpPr/>
          <p:nvPr/>
        </p:nvSpPr>
        <p:spPr>
          <a:xfrm>
            <a:off x="1883212" y="7037070"/>
            <a:ext cx="5377577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Ограничение доступа к неприемлемым приложениям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64356" y="7398306"/>
            <a:ext cx="8015288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Заблокируйте доступ к приложениям, которые могут быть опасными или не подходят для ребенка.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595</Words>
  <Application>Microsoft Office PowerPoint</Application>
  <PresentationFormat>Произвольный</PresentationFormat>
  <Paragraphs>84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PT Serif</vt:lpstr>
      <vt:lpstr>Calibri</vt:lpstr>
      <vt:lpstr>DM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K2035</cp:lastModifiedBy>
  <cp:revision>2</cp:revision>
  <dcterms:created xsi:type="dcterms:W3CDTF">2024-11-20T04:38:50Z</dcterms:created>
  <dcterms:modified xsi:type="dcterms:W3CDTF">2024-11-20T04:42:30Z</dcterms:modified>
</cp:coreProperties>
</file>