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78" r:id="rId3"/>
    <p:sldId id="260" r:id="rId4"/>
    <p:sldId id="258" r:id="rId5"/>
    <p:sldId id="259" r:id="rId6"/>
    <p:sldId id="265" r:id="rId7"/>
    <p:sldId id="264" r:id="rId8"/>
    <p:sldId id="262" r:id="rId9"/>
    <p:sldId id="261" r:id="rId10"/>
    <p:sldId id="272" r:id="rId11"/>
    <p:sldId id="267" r:id="rId12"/>
    <p:sldId id="273" r:id="rId13"/>
    <p:sldId id="274" r:id="rId14"/>
    <p:sldId id="270" r:id="rId15"/>
    <p:sldId id="268" r:id="rId16"/>
    <p:sldId id="269" r:id="rId17"/>
    <p:sldId id="271" r:id="rId18"/>
    <p:sldId id="275" r:id="rId19"/>
    <p:sldId id="276" r:id="rId20"/>
    <p:sldId id="277" r:id="rId21"/>
    <p:sldId id="279" r:id="rId22"/>
    <p:sldId id="280" r:id="rId23"/>
    <p:sldId id="283" r:id="rId24"/>
    <p:sldId id="284" r:id="rId25"/>
    <p:sldId id="282" r:id="rId26"/>
    <p:sldId id="281" r:id="rId27"/>
    <p:sldId id="266" r:id="rId28"/>
    <p:sldId id="285" r:id="rId29"/>
    <p:sldId id="286" r:id="rId30"/>
    <p:sldId id="287" r:id="rId31"/>
    <p:sldId id="288" r:id="rId32"/>
  </p:sldIdLst>
  <p:sldSz cx="12190413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E2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5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60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Юлия Медведева" userId="1b34f1fd5bd9279c" providerId="Windows Live" clId="Web-{20BB8E91-B87F-4598-837D-259DBAED4E32}"/>
    <pc:docChg chg="modSld">
      <pc:chgData name="Юлия Медведева" userId="1b34f1fd5bd9279c" providerId="Windows Live" clId="Web-{20BB8E91-B87F-4598-837D-259DBAED4E32}" dt="2018-06-22T12:51:59.522" v="5" actId="20577"/>
      <pc:docMkLst>
        <pc:docMk/>
      </pc:docMkLst>
      <pc:sldChg chg="modSp">
        <pc:chgData name="Юлия Медведева" userId="1b34f1fd5bd9279c" providerId="Windows Live" clId="Web-{20BB8E91-B87F-4598-837D-259DBAED4E32}" dt="2018-06-22T12:51:59.522" v="5" actId="20577"/>
        <pc:sldMkLst>
          <pc:docMk/>
          <pc:sldMk cId="2035562188" sldId="272"/>
        </pc:sldMkLst>
        <pc:spChg chg="mod">
          <ac:chgData name="Юлия Медведева" userId="1b34f1fd5bd9279c" providerId="Windows Live" clId="Web-{20BB8E91-B87F-4598-837D-259DBAED4E32}" dt="2018-06-22T12:51:59.522" v="5" actId="20577"/>
          <ac:spMkLst>
            <pc:docMk/>
            <pc:sldMk cId="2035562188" sldId="272"/>
            <ac:spMk id="2" creationId="{00000000-0000-0000-0000-000000000000}"/>
          </ac:spMkLst>
        </pc:spChg>
      </pc:sldChg>
      <pc:sldChg chg="modSp">
        <pc:chgData name="Юлия Медведева" userId="1b34f1fd5bd9279c" providerId="Windows Live" clId="Web-{20BB8E91-B87F-4598-837D-259DBAED4E32}" dt="2018-06-22T12:51:43.459" v="1" actId="20577"/>
        <pc:sldMkLst>
          <pc:docMk/>
          <pc:sldMk cId="1443079574" sldId="278"/>
        </pc:sldMkLst>
        <pc:spChg chg="mod">
          <ac:chgData name="Юлия Медведева" userId="1b34f1fd5bd9279c" providerId="Windows Live" clId="Web-{20BB8E91-B87F-4598-837D-259DBAED4E32}" dt="2018-06-22T12:51:43.459" v="1" actId="20577"/>
          <ac:spMkLst>
            <pc:docMk/>
            <pc:sldMk cId="1443079574" sldId="278"/>
            <ac:spMk id="2" creationId="{00000000-0000-0000-0000-00000000000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4_4">
  <dgm:title val=""/>
  <dgm:desc val=""/>
  <dgm:catLst>
    <dgm:cat type="accent4" pri="11400"/>
  </dgm:catLst>
  <dgm:styleLbl name="node0">
    <dgm:fillClrLst meth="cycle">
      <a:schemeClr val="accent4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4">
        <a:shade val="50000"/>
      </a:schemeClr>
      <a:schemeClr val="accent4">
        <a:tint val="55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4">
        <a:shade val="80000"/>
        <a:alpha val="50000"/>
      </a:schemeClr>
      <a:schemeClr val="accent4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55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233281-BD98-4111-B5A6-E8FE4D4A2BDB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2" csCatId="colorful" phldr="1"/>
      <dgm:spPr/>
    </dgm:pt>
    <dgm:pt modelId="{4BDAD6D3-7752-4C4E-A61B-BB74EC1C69DB}">
      <dgm:prSet phldrT="[Текст]"/>
      <dgm:spPr/>
      <dgm:t>
        <a:bodyPr/>
        <a:lstStyle/>
        <a:p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Требования к структуре ООП</a:t>
          </a:r>
        </a:p>
      </dgm:t>
    </dgm:pt>
    <dgm:pt modelId="{C99EA024-F196-4162-8540-B9D1BAF74380}" type="parTrans" cxnId="{7C8CDEF4-DAC9-44A8-94C1-D770D9D97094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471BE66-5B16-49C0-BBC9-5556963C071B}" type="sibTrans" cxnId="{7C8CDEF4-DAC9-44A8-94C1-D770D9D97094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5E05ADF-1447-4D3E-9339-7A6756F04316}">
      <dgm:prSet phldrT="[Текст]"/>
      <dgm:spPr/>
      <dgm:t>
        <a:bodyPr/>
        <a:lstStyle/>
        <a:p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Требования к условиям реализации ООП</a:t>
          </a:r>
        </a:p>
      </dgm:t>
    </dgm:pt>
    <dgm:pt modelId="{954A1AB8-76CB-42E4-91F4-1CD7DBE266DA}" type="parTrans" cxnId="{02C8533C-6C31-49F1-B82E-B6FBA6AB1889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2F59B02-1322-43DA-84B4-ECA110F2CE7F}" type="sibTrans" cxnId="{02C8533C-6C31-49F1-B82E-B6FBA6AB1889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4C424E3-BB2D-4AB2-933F-24CFD8F09F7B}">
      <dgm:prSet phldrT="[Текст]"/>
      <dgm:spPr/>
      <dgm:t>
        <a:bodyPr/>
        <a:lstStyle/>
        <a:p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Требования к результатам освоения ООП</a:t>
          </a:r>
        </a:p>
      </dgm:t>
    </dgm:pt>
    <dgm:pt modelId="{2366FFA0-B61A-47F1-99FF-2AFE06D3C7E0}" type="parTrans" cxnId="{1AEDF090-3E75-451F-87AC-1B27CA3DADCA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BF3EC92-9BFE-4AC8-B3D6-B60D59D34225}" type="sibTrans" cxnId="{1AEDF090-3E75-451F-87AC-1B27CA3DADCA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9FD7203-8528-4E77-8245-1BB2AF9A92D3}" type="pres">
      <dgm:prSet presAssocID="{60233281-BD98-4111-B5A6-E8FE4D4A2BDB}" presName="Name0" presStyleCnt="0">
        <dgm:presLayoutVars>
          <dgm:chMax val="7"/>
          <dgm:chPref val="7"/>
          <dgm:dir/>
        </dgm:presLayoutVars>
      </dgm:prSet>
      <dgm:spPr/>
    </dgm:pt>
    <dgm:pt modelId="{8966FDAF-4871-463A-B82C-73C42353107E}" type="pres">
      <dgm:prSet presAssocID="{60233281-BD98-4111-B5A6-E8FE4D4A2BDB}" presName="Name1" presStyleCnt="0"/>
      <dgm:spPr/>
    </dgm:pt>
    <dgm:pt modelId="{9EA0907E-44FD-43EE-A102-8468DEAF8C18}" type="pres">
      <dgm:prSet presAssocID="{60233281-BD98-4111-B5A6-E8FE4D4A2BDB}" presName="cycle" presStyleCnt="0"/>
      <dgm:spPr/>
    </dgm:pt>
    <dgm:pt modelId="{EE5986FE-BF40-42A1-946E-94D2FBA796FC}" type="pres">
      <dgm:prSet presAssocID="{60233281-BD98-4111-B5A6-E8FE4D4A2BDB}" presName="srcNode" presStyleLbl="node1" presStyleIdx="0" presStyleCnt="3"/>
      <dgm:spPr/>
    </dgm:pt>
    <dgm:pt modelId="{1B833F4A-3313-4FC3-A013-82424A26B337}" type="pres">
      <dgm:prSet presAssocID="{60233281-BD98-4111-B5A6-E8FE4D4A2BDB}" presName="conn" presStyleLbl="parChTrans1D2" presStyleIdx="0" presStyleCnt="1"/>
      <dgm:spPr/>
      <dgm:t>
        <a:bodyPr/>
        <a:lstStyle/>
        <a:p>
          <a:endParaRPr lang="ru-RU"/>
        </a:p>
      </dgm:t>
    </dgm:pt>
    <dgm:pt modelId="{AEA4EC36-F25D-4FFE-B4AB-587232D1F082}" type="pres">
      <dgm:prSet presAssocID="{60233281-BD98-4111-B5A6-E8FE4D4A2BDB}" presName="extraNode" presStyleLbl="node1" presStyleIdx="0" presStyleCnt="3"/>
      <dgm:spPr/>
    </dgm:pt>
    <dgm:pt modelId="{A5C2E792-F2FC-41EE-BF8E-8C8799BE7013}" type="pres">
      <dgm:prSet presAssocID="{60233281-BD98-4111-B5A6-E8FE4D4A2BDB}" presName="dstNode" presStyleLbl="node1" presStyleIdx="0" presStyleCnt="3"/>
      <dgm:spPr/>
    </dgm:pt>
    <dgm:pt modelId="{C50D7A3C-F670-4744-AE43-18BA2D14CB3C}" type="pres">
      <dgm:prSet presAssocID="{4BDAD6D3-7752-4C4E-A61B-BB74EC1C69DB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E6871E-5B25-4CB7-97F9-AD18B1B97E27}" type="pres">
      <dgm:prSet presAssocID="{4BDAD6D3-7752-4C4E-A61B-BB74EC1C69DB}" presName="accent_1" presStyleCnt="0"/>
      <dgm:spPr/>
    </dgm:pt>
    <dgm:pt modelId="{DD653969-CEE7-4C2E-BBD5-C6AEB8EC3B57}" type="pres">
      <dgm:prSet presAssocID="{4BDAD6D3-7752-4C4E-A61B-BB74EC1C69DB}" presName="accentRepeatNode" presStyleLbl="solidFgAcc1" presStyleIdx="0" presStyleCnt="3"/>
      <dgm:spPr/>
    </dgm:pt>
    <dgm:pt modelId="{E34E5470-9CFC-4C96-9D6E-2B22497BEFF2}" type="pres">
      <dgm:prSet presAssocID="{E5E05ADF-1447-4D3E-9339-7A6756F04316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54437B-1018-46E8-B681-61A498DA1085}" type="pres">
      <dgm:prSet presAssocID="{E5E05ADF-1447-4D3E-9339-7A6756F04316}" presName="accent_2" presStyleCnt="0"/>
      <dgm:spPr/>
    </dgm:pt>
    <dgm:pt modelId="{227D5915-7F60-4EF9-807F-44C804E3A605}" type="pres">
      <dgm:prSet presAssocID="{E5E05ADF-1447-4D3E-9339-7A6756F04316}" presName="accentRepeatNode" presStyleLbl="solidFgAcc1" presStyleIdx="1" presStyleCnt="3"/>
      <dgm:spPr/>
    </dgm:pt>
    <dgm:pt modelId="{288748E4-5B10-4318-B7C8-A0EEAD147639}" type="pres">
      <dgm:prSet presAssocID="{04C424E3-BB2D-4AB2-933F-24CFD8F09F7B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2FC282-8C24-437B-9610-1254871BF702}" type="pres">
      <dgm:prSet presAssocID="{04C424E3-BB2D-4AB2-933F-24CFD8F09F7B}" presName="accent_3" presStyleCnt="0"/>
      <dgm:spPr/>
    </dgm:pt>
    <dgm:pt modelId="{9B222CD4-3ECB-4501-BA91-E76E4E4DE2EA}" type="pres">
      <dgm:prSet presAssocID="{04C424E3-BB2D-4AB2-933F-24CFD8F09F7B}" presName="accentRepeatNode" presStyleLbl="solidFgAcc1" presStyleIdx="2" presStyleCnt="3"/>
      <dgm:spPr/>
    </dgm:pt>
  </dgm:ptLst>
  <dgm:cxnLst>
    <dgm:cxn modelId="{84E39DD3-0865-431D-BDB5-A91E8CD87237}" type="presOf" srcId="{60233281-BD98-4111-B5A6-E8FE4D4A2BDB}" destId="{09FD7203-8528-4E77-8245-1BB2AF9A92D3}" srcOrd="0" destOrd="0" presId="urn:microsoft.com/office/officeart/2008/layout/VerticalCurvedList"/>
    <dgm:cxn modelId="{7C8CDEF4-DAC9-44A8-94C1-D770D9D97094}" srcId="{60233281-BD98-4111-B5A6-E8FE4D4A2BDB}" destId="{4BDAD6D3-7752-4C4E-A61B-BB74EC1C69DB}" srcOrd="0" destOrd="0" parTransId="{C99EA024-F196-4162-8540-B9D1BAF74380}" sibTransId="{9471BE66-5B16-49C0-BBC9-5556963C071B}"/>
    <dgm:cxn modelId="{1AEDF090-3E75-451F-87AC-1B27CA3DADCA}" srcId="{60233281-BD98-4111-B5A6-E8FE4D4A2BDB}" destId="{04C424E3-BB2D-4AB2-933F-24CFD8F09F7B}" srcOrd="2" destOrd="0" parTransId="{2366FFA0-B61A-47F1-99FF-2AFE06D3C7E0}" sibTransId="{1BF3EC92-9BFE-4AC8-B3D6-B60D59D34225}"/>
    <dgm:cxn modelId="{449EEE6A-2C1A-4C9C-9599-B36A0F0F8488}" type="presOf" srcId="{04C424E3-BB2D-4AB2-933F-24CFD8F09F7B}" destId="{288748E4-5B10-4318-B7C8-A0EEAD147639}" srcOrd="0" destOrd="0" presId="urn:microsoft.com/office/officeart/2008/layout/VerticalCurvedList"/>
    <dgm:cxn modelId="{1081E8E7-E448-4793-8C3F-5C7E5F1CDF13}" type="presOf" srcId="{E5E05ADF-1447-4D3E-9339-7A6756F04316}" destId="{E34E5470-9CFC-4C96-9D6E-2B22497BEFF2}" srcOrd="0" destOrd="0" presId="urn:microsoft.com/office/officeart/2008/layout/VerticalCurvedList"/>
    <dgm:cxn modelId="{00EEA792-2636-477B-BADF-67638036629F}" type="presOf" srcId="{9471BE66-5B16-49C0-BBC9-5556963C071B}" destId="{1B833F4A-3313-4FC3-A013-82424A26B337}" srcOrd="0" destOrd="0" presId="urn:microsoft.com/office/officeart/2008/layout/VerticalCurvedList"/>
    <dgm:cxn modelId="{02C8533C-6C31-49F1-B82E-B6FBA6AB1889}" srcId="{60233281-BD98-4111-B5A6-E8FE4D4A2BDB}" destId="{E5E05ADF-1447-4D3E-9339-7A6756F04316}" srcOrd="1" destOrd="0" parTransId="{954A1AB8-76CB-42E4-91F4-1CD7DBE266DA}" sibTransId="{62F59B02-1322-43DA-84B4-ECA110F2CE7F}"/>
    <dgm:cxn modelId="{82D2DFFF-FC8C-4892-8EEA-03D4A40D71F1}" type="presOf" srcId="{4BDAD6D3-7752-4C4E-A61B-BB74EC1C69DB}" destId="{C50D7A3C-F670-4744-AE43-18BA2D14CB3C}" srcOrd="0" destOrd="0" presId="urn:microsoft.com/office/officeart/2008/layout/VerticalCurvedList"/>
    <dgm:cxn modelId="{14F4A262-E8C5-4020-B881-0C02B8E4E67A}" type="presParOf" srcId="{09FD7203-8528-4E77-8245-1BB2AF9A92D3}" destId="{8966FDAF-4871-463A-B82C-73C42353107E}" srcOrd="0" destOrd="0" presId="urn:microsoft.com/office/officeart/2008/layout/VerticalCurvedList"/>
    <dgm:cxn modelId="{3DC85E7F-24EA-452D-BA4C-188155FB8C56}" type="presParOf" srcId="{8966FDAF-4871-463A-B82C-73C42353107E}" destId="{9EA0907E-44FD-43EE-A102-8468DEAF8C18}" srcOrd="0" destOrd="0" presId="urn:microsoft.com/office/officeart/2008/layout/VerticalCurvedList"/>
    <dgm:cxn modelId="{B584D497-AEAB-4F43-95D4-D72EE91A5642}" type="presParOf" srcId="{9EA0907E-44FD-43EE-A102-8468DEAF8C18}" destId="{EE5986FE-BF40-42A1-946E-94D2FBA796FC}" srcOrd="0" destOrd="0" presId="urn:microsoft.com/office/officeart/2008/layout/VerticalCurvedList"/>
    <dgm:cxn modelId="{E50A65F1-F6EF-40D8-AE7F-BE37D9203651}" type="presParOf" srcId="{9EA0907E-44FD-43EE-A102-8468DEAF8C18}" destId="{1B833F4A-3313-4FC3-A013-82424A26B337}" srcOrd="1" destOrd="0" presId="urn:microsoft.com/office/officeart/2008/layout/VerticalCurvedList"/>
    <dgm:cxn modelId="{836B7132-DE56-4EDB-A8C6-936F1D25FFB7}" type="presParOf" srcId="{9EA0907E-44FD-43EE-A102-8468DEAF8C18}" destId="{AEA4EC36-F25D-4FFE-B4AB-587232D1F082}" srcOrd="2" destOrd="0" presId="urn:microsoft.com/office/officeart/2008/layout/VerticalCurvedList"/>
    <dgm:cxn modelId="{83DA013B-D0DD-427C-B983-6C65FA172015}" type="presParOf" srcId="{9EA0907E-44FD-43EE-A102-8468DEAF8C18}" destId="{A5C2E792-F2FC-41EE-BF8E-8C8799BE7013}" srcOrd="3" destOrd="0" presId="urn:microsoft.com/office/officeart/2008/layout/VerticalCurvedList"/>
    <dgm:cxn modelId="{512153AD-5A63-43BD-AC4E-C47133A051A6}" type="presParOf" srcId="{8966FDAF-4871-463A-B82C-73C42353107E}" destId="{C50D7A3C-F670-4744-AE43-18BA2D14CB3C}" srcOrd="1" destOrd="0" presId="urn:microsoft.com/office/officeart/2008/layout/VerticalCurvedList"/>
    <dgm:cxn modelId="{CE204782-2671-4B24-BDC4-5D610A4739D7}" type="presParOf" srcId="{8966FDAF-4871-463A-B82C-73C42353107E}" destId="{2DE6871E-5B25-4CB7-97F9-AD18B1B97E27}" srcOrd="2" destOrd="0" presId="urn:microsoft.com/office/officeart/2008/layout/VerticalCurvedList"/>
    <dgm:cxn modelId="{955E7422-A93D-4B77-AF59-79FAF8AB1301}" type="presParOf" srcId="{2DE6871E-5B25-4CB7-97F9-AD18B1B97E27}" destId="{DD653969-CEE7-4C2E-BBD5-C6AEB8EC3B57}" srcOrd="0" destOrd="0" presId="urn:microsoft.com/office/officeart/2008/layout/VerticalCurvedList"/>
    <dgm:cxn modelId="{DCE1686F-B0C9-436E-88D5-26203A495DE1}" type="presParOf" srcId="{8966FDAF-4871-463A-B82C-73C42353107E}" destId="{E34E5470-9CFC-4C96-9D6E-2B22497BEFF2}" srcOrd="3" destOrd="0" presId="urn:microsoft.com/office/officeart/2008/layout/VerticalCurvedList"/>
    <dgm:cxn modelId="{366CBCF9-A8AB-4E6E-BE84-183237060869}" type="presParOf" srcId="{8966FDAF-4871-463A-B82C-73C42353107E}" destId="{F754437B-1018-46E8-B681-61A498DA1085}" srcOrd="4" destOrd="0" presId="urn:microsoft.com/office/officeart/2008/layout/VerticalCurvedList"/>
    <dgm:cxn modelId="{504D1E3B-9580-4481-A704-497C13C35F26}" type="presParOf" srcId="{F754437B-1018-46E8-B681-61A498DA1085}" destId="{227D5915-7F60-4EF9-807F-44C804E3A605}" srcOrd="0" destOrd="0" presId="urn:microsoft.com/office/officeart/2008/layout/VerticalCurvedList"/>
    <dgm:cxn modelId="{8D00C18C-8B4E-482C-907C-7C70771BB802}" type="presParOf" srcId="{8966FDAF-4871-463A-B82C-73C42353107E}" destId="{288748E4-5B10-4318-B7C8-A0EEAD147639}" srcOrd="5" destOrd="0" presId="urn:microsoft.com/office/officeart/2008/layout/VerticalCurvedList"/>
    <dgm:cxn modelId="{49F18C3E-F47A-4D42-8B27-C35200717EF2}" type="presParOf" srcId="{8966FDAF-4871-463A-B82C-73C42353107E}" destId="{E22FC282-8C24-437B-9610-1254871BF702}" srcOrd="6" destOrd="0" presId="urn:microsoft.com/office/officeart/2008/layout/VerticalCurvedList"/>
    <dgm:cxn modelId="{01FF901F-903B-4505-9EA5-939785835AF1}" type="presParOf" srcId="{E22FC282-8C24-437B-9610-1254871BF702}" destId="{9B222CD4-3ECB-4501-BA91-E76E4E4DE2EA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DEFCE0E-3B5E-4525-A288-A2388F479680}" type="doc">
      <dgm:prSet loTypeId="urn:microsoft.com/office/officeart/2005/8/layout/default" loCatId="list" qsTypeId="urn:microsoft.com/office/officeart/2005/8/quickstyle/simple2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9409B8DF-0B7F-48AA-B3E2-6635EF9E534E}">
      <dgm:prSet phldrT="[Текст]" custT="1"/>
      <dgm:spPr/>
      <dgm:t>
        <a:bodyPr/>
        <a:lstStyle/>
        <a:p>
          <a:r>
            <a: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12 предметов – </a:t>
          </a:r>
          <a:br>
            <a: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максимум </a:t>
          </a:r>
          <a:br>
            <a: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в учебном плане</a:t>
          </a:r>
        </a:p>
      </dgm:t>
    </dgm:pt>
    <dgm:pt modelId="{9CB42E5C-5AE9-4B03-8310-6B7A9DD77927}" type="parTrans" cxnId="{2BBA28E5-C3E0-4D43-BF70-B023E4964EA3}">
      <dgm:prSet/>
      <dgm:spPr/>
      <dgm:t>
        <a:bodyPr/>
        <a:lstStyle/>
        <a:p>
          <a:endParaRPr lang="ru-RU" sz="32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1A059F3-A2B8-484B-AF58-3418D5C24D9F}" type="sibTrans" cxnId="{2BBA28E5-C3E0-4D43-BF70-B023E4964EA3}">
      <dgm:prSet/>
      <dgm:spPr/>
      <dgm:t>
        <a:bodyPr/>
        <a:lstStyle/>
        <a:p>
          <a:endParaRPr lang="ru-RU" sz="32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2822EAD-6C19-4690-9F9E-8059F6A84DC0}">
      <dgm:prSet phldrT="[Текст]" custT="1"/>
      <dgm:spPr/>
      <dgm:t>
        <a:bodyPr/>
        <a:lstStyle/>
        <a:p>
          <a:r>
            <a: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1 предмет – </a:t>
          </a:r>
          <a:br>
            <a: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минимум из каждой предметной области обязаны изучить ученики</a:t>
          </a:r>
        </a:p>
      </dgm:t>
    </dgm:pt>
    <dgm:pt modelId="{5E6F1A02-58C9-4AF0-91BF-018099178B69}" type="parTrans" cxnId="{2F66E511-2952-47DD-A5DB-74A81CF21196}">
      <dgm:prSet/>
      <dgm:spPr/>
      <dgm:t>
        <a:bodyPr/>
        <a:lstStyle/>
        <a:p>
          <a:endParaRPr lang="ru-RU" sz="32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8B32442-7208-447E-BB6D-FF6F7CAC4481}" type="sibTrans" cxnId="{2F66E511-2952-47DD-A5DB-74A81CF21196}">
      <dgm:prSet/>
      <dgm:spPr/>
      <dgm:t>
        <a:bodyPr/>
        <a:lstStyle/>
        <a:p>
          <a:endParaRPr lang="ru-RU" sz="32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B60E3D5-CC13-4178-9162-A0409B3F7C8B}" type="pres">
      <dgm:prSet presAssocID="{7DEFCE0E-3B5E-4525-A288-A2388F47968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9B60269-CDE7-4158-B855-6D1E2B0C6847}" type="pres">
      <dgm:prSet presAssocID="{9409B8DF-0B7F-48AA-B3E2-6635EF9E534E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1B6ECD-8A9C-4380-ABBB-DF9E1CF2F532}" type="pres">
      <dgm:prSet presAssocID="{11A059F3-A2B8-484B-AF58-3418D5C24D9F}" presName="sibTrans" presStyleCnt="0"/>
      <dgm:spPr/>
    </dgm:pt>
    <dgm:pt modelId="{2379E724-6FAD-4B68-A21C-3E0CFCCB1E59}" type="pres">
      <dgm:prSet presAssocID="{22822EAD-6C19-4690-9F9E-8059F6A84DC0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F66E511-2952-47DD-A5DB-74A81CF21196}" srcId="{7DEFCE0E-3B5E-4525-A288-A2388F479680}" destId="{22822EAD-6C19-4690-9F9E-8059F6A84DC0}" srcOrd="1" destOrd="0" parTransId="{5E6F1A02-58C9-4AF0-91BF-018099178B69}" sibTransId="{68B32442-7208-447E-BB6D-FF6F7CAC4481}"/>
    <dgm:cxn modelId="{6B1A2C1F-F976-4961-B63A-C0E440EB508E}" type="presOf" srcId="{22822EAD-6C19-4690-9F9E-8059F6A84DC0}" destId="{2379E724-6FAD-4B68-A21C-3E0CFCCB1E59}" srcOrd="0" destOrd="0" presId="urn:microsoft.com/office/officeart/2005/8/layout/default"/>
    <dgm:cxn modelId="{9CC12D72-C402-4ABA-8D31-07A957238A04}" type="presOf" srcId="{9409B8DF-0B7F-48AA-B3E2-6635EF9E534E}" destId="{69B60269-CDE7-4158-B855-6D1E2B0C6847}" srcOrd="0" destOrd="0" presId="urn:microsoft.com/office/officeart/2005/8/layout/default"/>
    <dgm:cxn modelId="{FB89F598-F99F-4AD7-BDF9-927803A127EC}" type="presOf" srcId="{7DEFCE0E-3B5E-4525-A288-A2388F479680}" destId="{AB60E3D5-CC13-4178-9162-A0409B3F7C8B}" srcOrd="0" destOrd="0" presId="urn:microsoft.com/office/officeart/2005/8/layout/default"/>
    <dgm:cxn modelId="{2BBA28E5-C3E0-4D43-BF70-B023E4964EA3}" srcId="{7DEFCE0E-3B5E-4525-A288-A2388F479680}" destId="{9409B8DF-0B7F-48AA-B3E2-6635EF9E534E}" srcOrd="0" destOrd="0" parTransId="{9CB42E5C-5AE9-4B03-8310-6B7A9DD77927}" sibTransId="{11A059F3-A2B8-484B-AF58-3418D5C24D9F}"/>
    <dgm:cxn modelId="{A3DE5E33-AB56-43B5-92B5-0C0241C892BF}" type="presParOf" srcId="{AB60E3D5-CC13-4178-9162-A0409B3F7C8B}" destId="{69B60269-CDE7-4158-B855-6D1E2B0C6847}" srcOrd="0" destOrd="0" presId="urn:microsoft.com/office/officeart/2005/8/layout/default"/>
    <dgm:cxn modelId="{5986D54C-2D8A-46A5-8EFC-86AF228D18EA}" type="presParOf" srcId="{AB60E3D5-CC13-4178-9162-A0409B3F7C8B}" destId="{1B1B6ECD-8A9C-4380-ABBB-DF9E1CF2F532}" srcOrd="1" destOrd="0" presId="urn:microsoft.com/office/officeart/2005/8/layout/default"/>
    <dgm:cxn modelId="{0DBB1A79-49C9-4F33-9600-84B97B19B7A5}" type="presParOf" srcId="{AB60E3D5-CC13-4178-9162-A0409B3F7C8B}" destId="{2379E724-6FAD-4B68-A21C-3E0CFCCB1E59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310149A6-1E12-4AFD-9DAC-21141D6EC118}" type="doc">
      <dgm:prSet loTypeId="urn:microsoft.com/office/officeart/2005/8/layout/hList1" loCatId="list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DC974760-8A58-4627-9E70-450231A11610}">
      <dgm:prSet phldrT="[Текст]" custT="1"/>
      <dgm:spPr/>
      <dgm:t>
        <a:bodyPr/>
        <a:lstStyle/>
        <a:p>
          <a:r>
            <a: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«Русский язык </a:t>
          </a:r>
          <a:br>
            <a: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и литература»</a:t>
          </a:r>
        </a:p>
      </dgm:t>
    </dgm:pt>
    <dgm:pt modelId="{4E0F9C27-1202-4452-B5C5-96D0C9179B27}" type="parTrans" cxnId="{B6C27AE6-E737-4295-AA21-A666DD8B0583}">
      <dgm:prSet/>
      <dgm:spPr/>
      <dgm:t>
        <a:bodyPr/>
        <a:lstStyle/>
        <a:p>
          <a:endParaRPr lang="ru-RU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BF14AFA-A9A4-4CD7-9BCF-7D7B5262DE47}" type="sibTrans" cxnId="{B6C27AE6-E737-4295-AA21-A666DD8B0583}">
      <dgm:prSet/>
      <dgm:spPr/>
      <dgm:t>
        <a:bodyPr/>
        <a:lstStyle/>
        <a:p>
          <a:endParaRPr lang="ru-RU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95E2C41-054A-4879-AC23-86C7B84EE01E}">
      <dgm:prSet phldrT="[Текст]" custT="1"/>
      <dgm:spPr/>
      <dgm:t>
        <a:bodyPr/>
        <a:lstStyle/>
        <a:p>
          <a:r>
            <a:rPr lang="ru-RU" sz="2400" dirty="0">
              <a:latin typeface="Arial" panose="020B0604020202020204" pitchFamily="34" charset="0"/>
              <a:cs typeface="Arial" panose="020B0604020202020204" pitchFamily="34" charset="0"/>
            </a:rPr>
            <a:t>Русский язык</a:t>
          </a:r>
        </a:p>
      </dgm:t>
    </dgm:pt>
    <dgm:pt modelId="{46EA03A5-E019-4B94-AEAC-8CE64D9E75D3}" type="parTrans" cxnId="{B05F81C4-4EC0-401E-BD7C-81365079C9A8}">
      <dgm:prSet/>
      <dgm:spPr/>
      <dgm:t>
        <a:bodyPr/>
        <a:lstStyle/>
        <a:p>
          <a:endParaRPr lang="ru-RU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164A694-48FE-4AE6-ADD5-50053F5E3773}" type="sibTrans" cxnId="{B05F81C4-4EC0-401E-BD7C-81365079C9A8}">
      <dgm:prSet/>
      <dgm:spPr/>
      <dgm:t>
        <a:bodyPr/>
        <a:lstStyle/>
        <a:p>
          <a:endParaRPr lang="ru-RU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A722639-BFC0-4958-BD95-13F16168F336}">
      <dgm:prSet phldrT="[Текст]" custT="1"/>
      <dgm:spPr/>
      <dgm:t>
        <a:bodyPr/>
        <a:lstStyle/>
        <a:p>
          <a:r>
            <a:rPr lang="ru-RU" sz="2400" dirty="0">
              <a:latin typeface="Arial" panose="020B0604020202020204" pitchFamily="34" charset="0"/>
              <a:cs typeface="Arial" panose="020B0604020202020204" pitchFamily="34" charset="0"/>
            </a:rPr>
            <a:t>Литература</a:t>
          </a:r>
        </a:p>
      </dgm:t>
    </dgm:pt>
    <dgm:pt modelId="{D0191747-B2A7-4E1A-8837-0F1A67F25F5D}" type="parTrans" cxnId="{3B89D621-3E35-4FB3-A2DE-BEBF46C0D6F5}">
      <dgm:prSet/>
      <dgm:spPr/>
      <dgm:t>
        <a:bodyPr/>
        <a:lstStyle/>
        <a:p>
          <a:endParaRPr lang="ru-RU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34EEB9B-1C41-486E-8E2D-F24599FBB46E}" type="sibTrans" cxnId="{3B89D621-3E35-4FB3-A2DE-BEBF46C0D6F5}">
      <dgm:prSet/>
      <dgm:spPr/>
      <dgm:t>
        <a:bodyPr/>
        <a:lstStyle/>
        <a:p>
          <a:endParaRPr lang="ru-RU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65F5DA3-6F3B-420F-B4B9-E265B0E43C5B}">
      <dgm:prSet phldrT="[Текст]" custT="1"/>
      <dgm:spPr/>
      <dgm:t>
        <a:bodyPr/>
        <a:lstStyle/>
        <a:p>
          <a:r>
            <a: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«Иностранные языки»</a:t>
          </a:r>
        </a:p>
      </dgm:t>
    </dgm:pt>
    <dgm:pt modelId="{899E8A74-B35F-409A-8283-E96E5C1A53BA}" type="parTrans" cxnId="{EEB665FB-4E80-41E4-8AF7-090B7081EB8F}">
      <dgm:prSet/>
      <dgm:spPr/>
      <dgm:t>
        <a:bodyPr/>
        <a:lstStyle/>
        <a:p>
          <a:endParaRPr lang="ru-RU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3F1CA03-9FDB-4196-969D-70AA71001DFD}" type="sibTrans" cxnId="{EEB665FB-4E80-41E4-8AF7-090B7081EB8F}">
      <dgm:prSet/>
      <dgm:spPr/>
      <dgm:t>
        <a:bodyPr/>
        <a:lstStyle/>
        <a:p>
          <a:endParaRPr lang="ru-RU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BE735B0-C6E9-4245-8E9E-3D90F8EAC1EE}">
      <dgm:prSet phldrT="[Текст]" custT="1"/>
      <dgm:spPr/>
      <dgm:t>
        <a:bodyPr/>
        <a:lstStyle/>
        <a:p>
          <a:r>
            <a:rPr lang="ru-RU" sz="2400" dirty="0">
              <a:latin typeface="Arial" panose="020B0604020202020204" pitchFamily="34" charset="0"/>
              <a:cs typeface="Arial" panose="020B0604020202020204" pitchFamily="34" charset="0"/>
            </a:rPr>
            <a:t>Иностранный язык</a:t>
          </a:r>
        </a:p>
      </dgm:t>
    </dgm:pt>
    <dgm:pt modelId="{7381346E-4988-4D17-85B5-B67870463C41}" type="parTrans" cxnId="{85FEA1FC-A2BF-4095-8CE1-09E0CC242C0B}">
      <dgm:prSet/>
      <dgm:spPr/>
      <dgm:t>
        <a:bodyPr/>
        <a:lstStyle/>
        <a:p>
          <a:endParaRPr lang="ru-RU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4132A6E-86C1-4D52-A272-02A93091F731}" type="sibTrans" cxnId="{85FEA1FC-A2BF-4095-8CE1-09E0CC242C0B}">
      <dgm:prSet/>
      <dgm:spPr/>
      <dgm:t>
        <a:bodyPr/>
        <a:lstStyle/>
        <a:p>
          <a:endParaRPr lang="ru-RU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9DDE7C5-5205-42E2-81D9-A32F9D7FACEF}">
      <dgm:prSet phldrT="[Текст]" custT="1"/>
      <dgm:spPr/>
      <dgm:t>
        <a:bodyPr/>
        <a:lstStyle/>
        <a:p>
          <a:r>
            <a:rPr lang="ru-RU" sz="2400" dirty="0">
              <a:latin typeface="Arial" panose="020B0604020202020204" pitchFamily="34" charset="0"/>
              <a:cs typeface="Arial" panose="020B0604020202020204" pitchFamily="34" charset="0"/>
            </a:rPr>
            <a:t>Второй иностранный язык</a:t>
          </a:r>
        </a:p>
      </dgm:t>
    </dgm:pt>
    <dgm:pt modelId="{29FCF730-600D-4DB4-B169-E1C180D016A9}" type="parTrans" cxnId="{FB79A601-41A5-4AD9-97B0-FB7387E1DA69}">
      <dgm:prSet/>
      <dgm:spPr/>
      <dgm:t>
        <a:bodyPr/>
        <a:lstStyle/>
        <a:p>
          <a:endParaRPr lang="ru-RU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1AF58DC-BED5-4FB9-AECA-2CD9177C54AB}" type="sibTrans" cxnId="{FB79A601-41A5-4AD9-97B0-FB7387E1DA69}">
      <dgm:prSet/>
      <dgm:spPr/>
      <dgm:t>
        <a:bodyPr/>
        <a:lstStyle/>
        <a:p>
          <a:endParaRPr lang="ru-RU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B0BA962-7CF7-4352-9AEE-4579E45C3754}">
      <dgm:prSet phldrT="[Текст]" custT="1"/>
      <dgm:spPr/>
      <dgm:t>
        <a:bodyPr/>
        <a:lstStyle/>
        <a:p>
          <a:r>
            <a: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«Общественные науки»</a:t>
          </a:r>
        </a:p>
      </dgm:t>
    </dgm:pt>
    <dgm:pt modelId="{04680899-7CC2-488D-8C9E-ED8582DE5B68}" type="parTrans" cxnId="{D6178E60-2449-4E27-8F49-6F7197DEAAD1}">
      <dgm:prSet/>
      <dgm:spPr/>
      <dgm:t>
        <a:bodyPr/>
        <a:lstStyle/>
        <a:p>
          <a:endParaRPr lang="ru-RU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200A877-15E6-4512-B81B-D766C427119F}" type="sibTrans" cxnId="{D6178E60-2449-4E27-8F49-6F7197DEAAD1}">
      <dgm:prSet/>
      <dgm:spPr/>
      <dgm:t>
        <a:bodyPr/>
        <a:lstStyle/>
        <a:p>
          <a:endParaRPr lang="ru-RU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D21F0A7-E85E-4646-8241-0D64A96953B8}">
      <dgm:prSet phldrT="[Текст]" custT="1"/>
      <dgm:spPr/>
      <dgm:t>
        <a:bodyPr/>
        <a:lstStyle/>
        <a:p>
          <a:r>
            <a:rPr lang="ru-RU" sz="2400" dirty="0">
              <a:latin typeface="Arial" panose="020B0604020202020204" pitchFamily="34" charset="0"/>
              <a:cs typeface="Arial" panose="020B0604020202020204" pitchFamily="34" charset="0"/>
            </a:rPr>
            <a:t>История</a:t>
          </a:r>
        </a:p>
      </dgm:t>
    </dgm:pt>
    <dgm:pt modelId="{6694F57E-3C7F-4873-AD05-CE9139FBC571}" type="parTrans" cxnId="{3AFB647E-A3B2-4ED6-AC87-88D14E14B30F}">
      <dgm:prSet/>
      <dgm:spPr/>
      <dgm:t>
        <a:bodyPr/>
        <a:lstStyle/>
        <a:p>
          <a:endParaRPr lang="ru-RU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42F420A-19C1-4934-84AE-0E4B67BF0E42}" type="sibTrans" cxnId="{3AFB647E-A3B2-4ED6-AC87-88D14E14B30F}">
      <dgm:prSet/>
      <dgm:spPr/>
      <dgm:t>
        <a:bodyPr/>
        <a:lstStyle/>
        <a:p>
          <a:endParaRPr lang="ru-RU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E4A640A-61B1-4D90-84F7-052FCA502458}">
      <dgm:prSet phldrT="[Текст]" custT="1"/>
      <dgm:spPr/>
      <dgm:t>
        <a:bodyPr/>
        <a:lstStyle/>
        <a:p>
          <a:r>
            <a:rPr lang="ru-RU" sz="2400" dirty="0">
              <a:latin typeface="Arial" panose="020B0604020202020204" pitchFamily="34" charset="0"/>
              <a:cs typeface="Arial" panose="020B0604020202020204" pitchFamily="34" charset="0"/>
            </a:rPr>
            <a:t>География</a:t>
          </a:r>
        </a:p>
      </dgm:t>
    </dgm:pt>
    <dgm:pt modelId="{3DA79468-6A88-46EC-98CB-861337A1886F}" type="parTrans" cxnId="{F06BEE61-2223-4671-840E-F17BEDB5D8B9}">
      <dgm:prSet/>
      <dgm:spPr/>
      <dgm:t>
        <a:bodyPr/>
        <a:lstStyle/>
        <a:p>
          <a:endParaRPr lang="ru-RU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B960D77-37FE-400B-9D6D-A5ADC615E713}" type="sibTrans" cxnId="{F06BEE61-2223-4671-840E-F17BEDB5D8B9}">
      <dgm:prSet/>
      <dgm:spPr/>
      <dgm:t>
        <a:bodyPr/>
        <a:lstStyle/>
        <a:p>
          <a:endParaRPr lang="ru-RU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96C4C1F-6C30-4205-AC1D-6E1BBBE0B0AE}">
      <dgm:prSet phldrT="[Текст]" custT="1"/>
      <dgm:spPr/>
      <dgm:t>
        <a:bodyPr/>
        <a:lstStyle/>
        <a:p>
          <a:r>
            <a:rPr lang="ru-RU" sz="2400" dirty="0">
              <a:latin typeface="Arial" panose="020B0604020202020204" pitchFamily="34" charset="0"/>
              <a:cs typeface="Arial" panose="020B0604020202020204" pitchFamily="34" charset="0"/>
            </a:rPr>
            <a:t>Экономика</a:t>
          </a:r>
        </a:p>
      </dgm:t>
    </dgm:pt>
    <dgm:pt modelId="{EA2F4347-DBB0-41DB-8C13-7937E4A79B54}" type="parTrans" cxnId="{FC93B33F-3CBE-4101-B473-4D4F40EEE8B2}">
      <dgm:prSet/>
      <dgm:spPr/>
      <dgm:t>
        <a:bodyPr/>
        <a:lstStyle/>
        <a:p>
          <a:endParaRPr lang="ru-RU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21C3ED1-4DAD-4EFC-8C40-DD6F87880824}" type="sibTrans" cxnId="{FC93B33F-3CBE-4101-B473-4D4F40EEE8B2}">
      <dgm:prSet/>
      <dgm:spPr/>
      <dgm:t>
        <a:bodyPr/>
        <a:lstStyle/>
        <a:p>
          <a:endParaRPr lang="ru-RU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C6C1E8B-E67E-4DDF-AE8A-F22E50D20E03}">
      <dgm:prSet phldrT="[Текст]" custT="1"/>
      <dgm:spPr/>
      <dgm:t>
        <a:bodyPr/>
        <a:lstStyle/>
        <a:p>
          <a:r>
            <a:rPr lang="ru-RU" sz="2400" dirty="0">
              <a:latin typeface="Arial" panose="020B0604020202020204" pitchFamily="34" charset="0"/>
              <a:cs typeface="Arial" panose="020B0604020202020204" pitchFamily="34" charset="0"/>
            </a:rPr>
            <a:t>Право</a:t>
          </a:r>
        </a:p>
      </dgm:t>
    </dgm:pt>
    <dgm:pt modelId="{A192BC88-46D0-42CF-9716-D94B4E2469F5}" type="parTrans" cxnId="{A2A3BDB3-D8C5-4B04-8742-0DFCABF7D8D2}">
      <dgm:prSet/>
      <dgm:spPr/>
      <dgm:t>
        <a:bodyPr/>
        <a:lstStyle/>
        <a:p>
          <a:endParaRPr lang="ru-RU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B4F55F7-D086-4206-94A5-C1E90CD49054}" type="sibTrans" cxnId="{A2A3BDB3-D8C5-4B04-8742-0DFCABF7D8D2}">
      <dgm:prSet/>
      <dgm:spPr/>
      <dgm:t>
        <a:bodyPr/>
        <a:lstStyle/>
        <a:p>
          <a:endParaRPr lang="ru-RU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DCBF208-B413-4027-9EA9-13AEDC088C4D}">
      <dgm:prSet phldrT="[Текст]" custT="1"/>
      <dgm:spPr/>
      <dgm:t>
        <a:bodyPr/>
        <a:lstStyle/>
        <a:p>
          <a:r>
            <a:rPr lang="ru-RU" sz="2400" dirty="0">
              <a:latin typeface="Arial" panose="020B0604020202020204" pitchFamily="34" charset="0"/>
              <a:cs typeface="Arial" panose="020B0604020202020204" pitchFamily="34" charset="0"/>
            </a:rPr>
            <a:t>Обществознание</a:t>
          </a:r>
        </a:p>
      </dgm:t>
    </dgm:pt>
    <dgm:pt modelId="{082BFDC0-3675-4F6E-8D05-7CB5DAA4E9D3}" type="parTrans" cxnId="{D5593B32-770F-4E67-8C8F-9E6425C8B5ED}">
      <dgm:prSet/>
      <dgm:spPr/>
      <dgm:t>
        <a:bodyPr/>
        <a:lstStyle/>
        <a:p>
          <a:endParaRPr lang="ru-RU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CFF7C20-59B3-48AF-B742-4B924CCCCBCE}" type="sibTrans" cxnId="{D5593B32-770F-4E67-8C8F-9E6425C8B5ED}">
      <dgm:prSet/>
      <dgm:spPr/>
      <dgm:t>
        <a:bodyPr/>
        <a:lstStyle/>
        <a:p>
          <a:endParaRPr lang="ru-RU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4F443CC-4863-4F57-B125-42B6F4C2873B}">
      <dgm:prSet phldrT="[Текст]" custT="1"/>
      <dgm:spPr/>
      <dgm:t>
        <a:bodyPr/>
        <a:lstStyle/>
        <a:p>
          <a:r>
            <a:rPr lang="ru-RU" sz="2400" dirty="0">
              <a:latin typeface="Arial" panose="020B0604020202020204" pitchFamily="34" charset="0"/>
              <a:cs typeface="Arial" panose="020B0604020202020204" pitchFamily="34" charset="0"/>
            </a:rPr>
            <a:t>Россия в мире</a:t>
          </a:r>
        </a:p>
      </dgm:t>
    </dgm:pt>
    <dgm:pt modelId="{2083B282-85F5-42A6-9CAA-5B5DC376943A}" type="parTrans" cxnId="{8E820469-6153-475C-9E20-995860AB42FB}">
      <dgm:prSet/>
      <dgm:spPr/>
      <dgm:t>
        <a:bodyPr/>
        <a:lstStyle/>
        <a:p>
          <a:endParaRPr lang="ru-RU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6CFBAB0-BD5E-485F-BAA1-574B9D9BEDDD}" type="sibTrans" cxnId="{8E820469-6153-475C-9E20-995860AB42FB}">
      <dgm:prSet/>
      <dgm:spPr/>
      <dgm:t>
        <a:bodyPr/>
        <a:lstStyle/>
        <a:p>
          <a:endParaRPr lang="ru-RU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F4805C9-1F13-4449-A401-F8D2232A8B70}" type="pres">
      <dgm:prSet presAssocID="{310149A6-1E12-4AFD-9DAC-21141D6EC11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9CA8208-986B-4AB2-B744-871E5977A5AA}" type="pres">
      <dgm:prSet presAssocID="{DC974760-8A58-4627-9E70-450231A11610}" presName="composite" presStyleCnt="0"/>
      <dgm:spPr/>
    </dgm:pt>
    <dgm:pt modelId="{8DBD25D8-BBE5-4278-BC37-759CF18B0041}" type="pres">
      <dgm:prSet presAssocID="{DC974760-8A58-4627-9E70-450231A11610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B50F97-6414-49F4-BFA0-0C87BC1F37A3}" type="pres">
      <dgm:prSet presAssocID="{DC974760-8A58-4627-9E70-450231A11610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58608B-0303-4E27-9EE5-D695463B36FF}" type="pres">
      <dgm:prSet presAssocID="{6BF14AFA-A9A4-4CD7-9BCF-7D7B5262DE47}" presName="space" presStyleCnt="0"/>
      <dgm:spPr/>
    </dgm:pt>
    <dgm:pt modelId="{5F3CDBC8-C57C-43FA-B530-27F5066004EB}" type="pres">
      <dgm:prSet presAssocID="{D65F5DA3-6F3B-420F-B4B9-E265B0E43C5B}" presName="composite" presStyleCnt="0"/>
      <dgm:spPr/>
    </dgm:pt>
    <dgm:pt modelId="{A0B995F3-2CD5-490A-8302-B46CE7ADEB46}" type="pres">
      <dgm:prSet presAssocID="{D65F5DA3-6F3B-420F-B4B9-E265B0E43C5B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8360E3-948F-4B72-9BEA-D5A4B93E9113}" type="pres">
      <dgm:prSet presAssocID="{D65F5DA3-6F3B-420F-B4B9-E265B0E43C5B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6C59F3-437F-462A-B0B1-52F3E6D47A4B}" type="pres">
      <dgm:prSet presAssocID="{A3F1CA03-9FDB-4196-969D-70AA71001DFD}" presName="space" presStyleCnt="0"/>
      <dgm:spPr/>
    </dgm:pt>
    <dgm:pt modelId="{E2715288-9900-4769-B284-EFBBA65B4647}" type="pres">
      <dgm:prSet presAssocID="{FB0BA962-7CF7-4352-9AEE-4579E45C3754}" presName="composite" presStyleCnt="0"/>
      <dgm:spPr/>
    </dgm:pt>
    <dgm:pt modelId="{01D6F0DF-9B11-4025-9C22-314E17AB6BE1}" type="pres">
      <dgm:prSet presAssocID="{FB0BA962-7CF7-4352-9AEE-4579E45C3754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0E09AB-63F5-4950-B822-0854A2435CEB}" type="pres">
      <dgm:prSet presAssocID="{FB0BA962-7CF7-4352-9AEE-4579E45C3754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884F9A4-499B-4D83-8994-4EF5AD5FAFD1}" type="presOf" srcId="{E9DDE7C5-5205-42E2-81D9-A32F9D7FACEF}" destId="{388360E3-948F-4B72-9BEA-D5A4B93E9113}" srcOrd="0" destOrd="1" presId="urn:microsoft.com/office/officeart/2005/8/layout/hList1"/>
    <dgm:cxn modelId="{D5593B32-770F-4E67-8C8F-9E6425C8B5ED}" srcId="{FB0BA962-7CF7-4352-9AEE-4579E45C3754}" destId="{EDCBF208-B413-4027-9EA9-13AEDC088C4D}" srcOrd="4" destOrd="0" parTransId="{082BFDC0-3675-4F6E-8D05-7CB5DAA4E9D3}" sibTransId="{FCFF7C20-59B3-48AF-B742-4B924CCCCBCE}"/>
    <dgm:cxn modelId="{1B882A96-CD2C-4684-A0F6-DEDA4A12D7D3}" type="presOf" srcId="{5D21F0A7-E85E-4646-8241-0D64A96953B8}" destId="{2C0E09AB-63F5-4950-B822-0854A2435CEB}" srcOrd="0" destOrd="0" presId="urn:microsoft.com/office/officeart/2005/8/layout/hList1"/>
    <dgm:cxn modelId="{85FEA1FC-A2BF-4095-8CE1-09E0CC242C0B}" srcId="{D65F5DA3-6F3B-420F-B4B9-E265B0E43C5B}" destId="{3BE735B0-C6E9-4245-8E9E-3D90F8EAC1EE}" srcOrd="0" destOrd="0" parTransId="{7381346E-4988-4D17-85B5-B67870463C41}" sibTransId="{34132A6E-86C1-4D52-A272-02A93091F731}"/>
    <dgm:cxn modelId="{2DE42C6A-F3F9-43DA-A6DF-9862555F396A}" type="presOf" srcId="{FB0BA962-7CF7-4352-9AEE-4579E45C3754}" destId="{01D6F0DF-9B11-4025-9C22-314E17AB6BE1}" srcOrd="0" destOrd="0" presId="urn:microsoft.com/office/officeart/2005/8/layout/hList1"/>
    <dgm:cxn modelId="{1F93E400-4411-4270-A329-3C317DD54E30}" type="presOf" srcId="{310149A6-1E12-4AFD-9DAC-21141D6EC118}" destId="{6F4805C9-1F13-4449-A401-F8D2232A8B70}" srcOrd="0" destOrd="0" presId="urn:microsoft.com/office/officeart/2005/8/layout/hList1"/>
    <dgm:cxn modelId="{6C82C1E7-40DA-4653-A141-0172AE1527ED}" type="presOf" srcId="{94F443CC-4863-4F57-B125-42B6F4C2873B}" destId="{2C0E09AB-63F5-4950-B822-0854A2435CEB}" srcOrd="0" destOrd="5" presId="urn:microsoft.com/office/officeart/2005/8/layout/hList1"/>
    <dgm:cxn modelId="{A2A3BDB3-D8C5-4B04-8742-0DFCABF7D8D2}" srcId="{FB0BA962-7CF7-4352-9AEE-4579E45C3754}" destId="{3C6C1E8B-E67E-4DDF-AE8A-F22E50D20E03}" srcOrd="3" destOrd="0" parTransId="{A192BC88-46D0-42CF-9716-D94B4E2469F5}" sibTransId="{FB4F55F7-D086-4206-94A5-C1E90CD49054}"/>
    <dgm:cxn modelId="{F06BEE61-2223-4671-840E-F17BEDB5D8B9}" srcId="{FB0BA962-7CF7-4352-9AEE-4579E45C3754}" destId="{AE4A640A-61B1-4D90-84F7-052FCA502458}" srcOrd="1" destOrd="0" parTransId="{3DA79468-6A88-46EC-98CB-861337A1886F}" sibTransId="{0B960D77-37FE-400B-9D6D-A5ADC615E713}"/>
    <dgm:cxn modelId="{D46BFC75-64EA-469B-9D57-858F6E4DB7EE}" type="presOf" srcId="{CA722639-BFC0-4958-BD95-13F16168F336}" destId="{E0B50F97-6414-49F4-BFA0-0C87BC1F37A3}" srcOrd="0" destOrd="1" presId="urn:microsoft.com/office/officeart/2005/8/layout/hList1"/>
    <dgm:cxn modelId="{7EA90FD5-9CF3-4FF2-8118-9FF07DB42EB3}" type="presOf" srcId="{096C4C1F-6C30-4205-AC1D-6E1BBBE0B0AE}" destId="{2C0E09AB-63F5-4950-B822-0854A2435CEB}" srcOrd="0" destOrd="2" presId="urn:microsoft.com/office/officeart/2005/8/layout/hList1"/>
    <dgm:cxn modelId="{8782E8BB-F42D-4A52-8EC4-C52EC48A063B}" type="presOf" srcId="{3C6C1E8B-E67E-4DDF-AE8A-F22E50D20E03}" destId="{2C0E09AB-63F5-4950-B822-0854A2435CEB}" srcOrd="0" destOrd="3" presId="urn:microsoft.com/office/officeart/2005/8/layout/hList1"/>
    <dgm:cxn modelId="{3B89D621-3E35-4FB3-A2DE-BEBF46C0D6F5}" srcId="{DC974760-8A58-4627-9E70-450231A11610}" destId="{CA722639-BFC0-4958-BD95-13F16168F336}" srcOrd="1" destOrd="0" parTransId="{D0191747-B2A7-4E1A-8837-0F1A67F25F5D}" sibTransId="{B34EEB9B-1C41-486E-8E2D-F24599FBB46E}"/>
    <dgm:cxn modelId="{B05F81C4-4EC0-401E-BD7C-81365079C9A8}" srcId="{DC974760-8A58-4627-9E70-450231A11610}" destId="{995E2C41-054A-4879-AC23-86C7B84EE01E}" srcOrd="0" destOrd="0" parTransId="{46EA03A5-E019-4B94-AEAC-8CE64D9E75D3}" sibTransId="{8164A694-48FE-4AE6-ADD5-50053F5E3773}"/>
    <dgm:cxn modelId="{C9F2D392-669F-4A10-A32B-D17D83BDC24A}" type="presOf" srcId="{995E2C41-054A-4879-AC23-86C7B84EE01E}" destId="{E0B50F97-6414-49F4-BFA0-0C87BC1F37A3}" srcOrd="0" destOrd="0" presId="urn:microsoft.com/office/officeart/2005/8/layout/hList1"/>
    <dgm:cxn modelId="{D59332D7-9ABC-40B4-9CB9-0321423E2E19}" type="presOf" srcId="{D65F5DA3-6F3B-420F-B4B9-E265B0E43C5B}" destId="{A0B995F3-2CD5-490A-8302-B46CE7ADEB46}" srcOrd="0" destOrd="0" presId="urn:microsoft.com/office/officeart/2005/8/layout/hList1"/>
    <dgm:cxn modelId="{FD2B793E-4774-4E14-B864-0CEC164F75FD}" type="presOf" srcId="{3BE735B0-C6E9-4245-8E9E-3D90F8EAC1EE}" destId="{388360E3-948F-4B72-9BEA-D5A4B93E9113}" srcOrd="0" destOrd="0" presId="urn:microsoft.com/office/officeart/2005/8/layout/hList1"/>
    <dgm:cxn modelId="{31A22D7D-6989-4229-96EF-4A3EF55B7A22}" type="presOf" srcId="{EDCBF208-B413-4027-9EA9-13AEDC088C4D}" destId="{2C0E09AB-63F5-4950-B822-0854A2435CEB}" srcOrd="0" destOrd="4" presId="urn:microsoft.com/office/officeart/2005/8/layout/hList1"/>
    <dgm:cxn modelId="{EEB665FB-4E80-41E4-8AF7-090B7081EB8F}" srcId="{310149A6-1E12-4AFD-9DAC-21141D6EC118}" destId="{D65F5DA3-6F3B-420F-B4B9-E265B0E43C5B}" srcOrd="1" destOrd="0" parTransId="{899E8A74-B35F-409A-8283-E96E5C1A53BA}" sibTransId="{A3F1CA03-9FDB-4196-969D-70AA71001DFD}"/>
    <dgm:cxn modelId="{3AFB647E-A3B2-4ED6-AC87-88D14E14B30F}" srcId="{FB0BA962-7CF7-4352-9AEE-4579E45C3754}" destId="{5D21F0A7-E85E-4646-8241-0D64A96953B8}" srcOrd="0" destOrd="0" parTransId="{6694F57E-3C7F-4873-AD05-CE9139FBC571}" sibTransId="{B42F420A-19C1-4934-84AE-0E4B67BF0E42}"/>
    <dgm:cxn modelId="{6D9D146A-67A9-4E7C-A2C0-95E884499C89}" type="presOf" srcId="{DC974760-8A58-4627-9E70-450231A11610}" destId="{8DBD25D8-BBE5-4278-BC37-759CF18B0041}" srcOrd="0" destOrd="0" presId="urn:microsoft.com/office/officeart/2005/8/layout/hList1"/>
    <dgm:cxn modelId="{FB79A601-41A5-4AD9-97B0-FB7387E1DA69}" srcId="{D65F5DA3-6F3B-420F-B4B9-E265B0E43C5B}" destId="{E9DDE7C5-5205-42E2-81D9-A32F9D7FACEF}" srcOrd="1" destOrd="0" parTransId="{29FCF730-600D-4DB4-B169-E1C180D016A9}" sibTransId="{F1AF58DC-BED5-4FB9-AECA-2CD9177C54AB}"/>
    <dgm:cxn modelId="{EB0A20B2-D28D-4B86-BC36-1C5040E0A05D}" type="presOf" srcId="{AE4A640A-61B1-4D90-84F7-052FCA502458}" destId="{2C0E09AB-63F5-4950-B822-0854A2435CEB}" srcOrd="0" destOrd="1" presId="urn:microsoft.com/office/officeart/2005/8/layout/hList1"/>
    <dgm:cxn modelId="{B6C27AE6-E737-4295-AA21-A666DD8B0583}" srcId="{310149A6-1E12-4AFD-9DAC-21141D6EC118}" destId="{DC974760-8A58-4627-9E70-450231A11610}" srcOrd="0" destOrd="0" parTransId="{4E0F9C27-1202-4452-B5C5-96D0C9179B27}" sibTransId="{6BF14AFA-A9A4-4CD7-9BCF-7D7B5262DE47}"/>
    <dgm:cxn modelId="{FC93B33F-3CBE-4101-B473-4D4F40EEE8B2}" srcId="{FB0BA962-7CF7-4352-9AEE-4579E45C3754}" destId="{096C4C1F-6C30-4205-AC1D-6E1BBBE0B0AE}" srcOrd="2" destOrd="0" parTransId="{EA2F4347-DBB0-41DB-8C13-7937E4A79B54}" sibTransId="{921C3ED1-4DAD-4EFC-8C40-DD6F87880824}"/>
    <dgm:cxn modelId="{8E820469-6153-475C-9E20-995860AB42FB}" srcId="{FB0BA962-7CF7-4352-9AEE-4579E45C3754}" destId="{94F443CC-4863-4F57-B125-42B6F4C2873B}" srcOrd="5" destOrd="0" parTransId="{2083B282-85F5-42A6-9CAA-5B5DC376943A}" sibTransId="{E6CFBAB0-BD5E-485F-BAA1-574B9D9BEDDD}"/>
    <dgm:cxn modelId="{D6178E60-2449-4E27-8F49-6F7197DEAAD1}" srcId="{310149A6-1E12-4AFD-9DAC-21141D6EC118}" destId="{FB0BA962-7CF7-4352-9AEE-4579E45C3754}" srcOrd="2" destOrd="0" parTransId="{04680899-7CC2-488D-8C9E-ED8582DE5B68}" sibTransId="{3200A877-15E6-4512-B81B-D766C427119F}"/>
    <dgm:cxn modelId="{5D723896-4893-4A29-9292-0C1C4DF51247}" type="presParOf" srcId="{6F4805C9-1F13-4449-A401-F8D2232A8B70}" destId="{79CA8208-986B-4AB2-B744-871E5977A5AA}" srcOrd="0" destOrd="0" presId="urn:microsoft.com/office/officeart/2005/8/layout/hList1"/>
    <dgm:cxn modelId="{B22E5736-4B5E-4C12-87F0-2BBCFBEEBDE9}" type="presParOf" srcId="{79CA8208-986B-4AB2-B744-871E5977A5AA}" destId="{8DBD25D8-BBE5-4278-BC37-759CF18B0041}" srcOrd="0" destOrd="0" presId="urn:microsoft.com/office/officeart/2005/8/layout/hList1"/>
    <dgm:cxn modelId="{F7057C7E-7E84-46DF-85A8-7009C6F0A1F4}" type="presParOf" srcId="{79CA8208-986B-4AB2-B744-871E5977A5AA}" destId="{E0B50F97-6414-49F4-BFA0-0C87BC1F37A3}" srcOrd="1" destOrd="0" presId="urn:microsoft.com/office/officeart/2005/8/layout/hList1"/>
    <dgm:cxn modelId="{5FBA245F-629B-4020-851B-9AA45A15C648}" type="presParOf" srcId="{6F4805C9-1F13-4449-A401-F8D2232A8B70}" destId="{4158608B-0303-4E27-9EE5-D695463B36FF}" srcOrd="1" destOrd="0" presId="urn:microsoft.com/office/officeart/2005/8/layout/hList1"/>
    <dgm:cxn modelId="{5CE9A8C3-4C39-4337-85A1-B7A136A09E1E}" type="presParOf" srcId="{6F4805C9-1F13-4449-A401-F8D2232A8B70}" destId="{5F3CDBC8-C57C-43FA-B530-27F5066004EB}" srcOrd="2" destOrd="0" presId="urn:microsoft.com/office/officeart/2005/8/layout/hList1"/>
    <dgm:cxn modelId="{8AB09920-3EBE-4639-B3D3-720AEB469181}" type="presParOf" srcId="{5F3CDBC8-C57C-43FA-B530-27F5066004EB}" destId="{A0B995F3-2CD5-490A-8302-B46CE7ADEB46}" srcOrd="0" destOrd="0" presId="urn:microsoft.com/office/officeart/2005/8/layout/hList1"/>
    <dgm:cxn modelId="{899EC6AD-4EA3-4BBE-A435-BB2E75270499}" type="presParOf" srcId="{5F3CDBC8-C57C-43FA-B530-27F5066004EB}" destId="{388360E3-948F-4B72-9BEA-D5A4B93E9113}" srcOrd="1" destOrd="0" presId="urn:microsoft.com/office/officeart/2005/8/layout/hList1"/>
    <dgm:cxn modelId="{DF665BD7-1711-49D0-B99E-3A73B65B142F}" type="presParOf" srcId="{6F4805C9-1F13-4449-A401-F8D2232A8B70}" destId="{B56C59F3-437F-462A-B0B1-52F3E6D47A4B}" srcOrd="3" destOrd="0" presId="urn:microsoft.com/office/officeart/2005/8/layout/hList1"/>
    <dgm:cxn modelId="{592C0CC4-5C6B-4FC0-A837-DE238507A9C7}" type="presParOf" srcId="{6F4805C9-1F13-4449-A401-F8D2232A8B70}" destId="{E2715288-9900-4769-B284-EFBBA65B4647}" srcOrd="4" destOrd="0" presId="urn:microsoft.com/office/officeart/2005/8/layout/hList1"/>
    <dgm:cxn modelId="{2479C7F1-8839-47F6-B4DC-15F949425C63}" type="presParOf" srcId="{E2715288-9900-4769-B284-EFBBA65B4647}" destId="{01D6F0DF-9B11-4025-9C22-314E17AB6BE1}" srcOrd="0" destOrd="0" presId="urn:microsoft.com/office/officeart/2005/8/layout/hList1"/>
    <dgm:cxn modelId="{2BBF2D6B-4A02-4B24-9B31-D21748F5EC29}" type="presParOf" srcId="{E2715288-9900-4769-B284-EFBBA65B4647}" destId="{2C0E09AB-63F5-4950-B822-0854A2435CEB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310149A6-1E12-4AFD-9DAC-21141D6EC118}" type="doc">
      <dgm:prSet loTypeId="urn:microsoft.com/office/officeart/2005/8/layout/hList1" loCatId="list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9550C701-4123-4484-869A-C82D5775F0E6}">
      <dgm:prSet phldrT="[Текст]" custT="1"/>
      <dgm:spPr/>
      <dgm:t>
        <a:bodyPr/>
        <a:lstStyle/>
        <a:p>
          <a:r>
            <a:rPr lang="ru-RU" sz="2400" b="1" dirty="0">
              <a:latin typeface="Arial" panose="020B0604020202020204" pitchFamily="34" charset="0"/>
              <a:cs typeface="Arial" panose="020B0604020202020204" pitchFamily="34" charset="0"/>
            </a:rPr>
            <a:t>«Математика </a:t>
          </a:r>
          <a:br>
            <a:rPr lang="ru-RU" sz="2400" b="1" dirty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2400" b="1" dirty="0">
              <a:latin typeface="Arial" panose="020B0604020202020204" pitchFamily="34" charset="0"/>
              <a:cs typeface="Arial" panose="020B0604020202020204" pitchFamily="34" charset="0"/>
            </a:rPr>
            <a:t>и информатика»</a:t>
          </a:r>
        </a:p>
      </dgm:t>
    </dgm:pt>
    <dgm:pt modelId="{3A3D4D79-DB48-441E-BCCD-A826BA81B87C}" type="parTrans" cxnId="{D8055658-447B-4A83-9AC2-551554B8E857}">
      <dgm:prSet/>
      <dgm:spPr/>
      <dgm:t>
        <a:bodyPr/>
        <a:lstStyle/>
        <a:p>
          <a:endParaRPr lang="ru-RU" sz="2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F358AE1-6CBE-40E8-AC34-8672B8006C6D}" type="sibTrans" cxnId="{D8055658-447B-4A83-9AC2-551554B8E857}">
      <dgm:prSet/>
      <dgm:spPr/>
      <dgm:t>
        <a:bodyPr/>
        <a:lstStyle/>
        <a:p>
          <a:endParaRPr lang="ru-RU" sz="2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5475A87-613D-42AE-8B1C-8336282656C5}">
      <dgm:prSet phldrT="[Текст]" custT="1"/>
      <dgm:spPr/>
      <dgm:t>
        <a:bodyPr/>
        <a:lstStyle/>
        <a:p>
          <a:r>
            <a:rPr lang="ru-RU" sz="2400" b="1" dirty="0">
              <a:latin typeface="Arial" panose="020B0604020202020204" pitchFamily="34" charset="0"/>
              <a:cs typeface="Arial" panose="020B0604020202020204" pitchFamily="34" charset="0"/>
            </a:rPr>
            <a:t>«Естественные науки»</a:t>
          </a:r>
        </a:p>
      </dgm:t>
    </dgm:pt>
    <dgm:pt modelId="{4893C8CA-0FC5-4581-A760-D3EFC394E4EF}" type="parTrans" cxnId="{A6D32A38-84D4-4012-874C-6C191A9EEB0B}">
      <dgm:prSet/>
      <dgm:spPr/>
      <dgm:t>
        <a:bodyPr/>
        <a:lstStyle/>
        <a:p>
          <a:endParaRPr lang="ru-RU" sz="2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6686B99-FA7C-438F-8BE4-7E5958397C96}" type="sibTrans" cxnId="{A6D32A38-84D4-4012-874C-6C191A9EEB0B}">
      <dgm:prSet/>
      <dgm:spPr/>
      <dgm:t>
        <a:bodyPr/>
        <a:lstStyle/>
        <a:p>
          <a:endParaRPr lang="ru-RU" sz="2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0CFCFEB-3E4B-4E2B-9B49-018FB3A6BCDE}">
      <dgm:prSet phldrT="[Текст]" custT="1"/>
      <dgm:spPr/>
      <dgm:t>
        <a:bodyPr/>
        <a:lstStyle/>
        <a:p>
          <a:r>
            <a:rPr lang="ru-RU" sz="2400" b="0" dirty="0">
              <a:latin typeface="Arial" panose="020B0604020202020204" pitchFamily="34" charset="0"/>
              <a:cs typeface="Arial" panose="020B0604020202020204" pitchFamily="34" charset="0"/>
            </a:rPr>
            <a:t>Математика</a:t>
          </a:r>
        </a:p>
      </dgm:t>
    </dgm:pt>
    <dgm:pt modelId="{2482137A-9905-4D94-B9F9-3D64EF8E6BBA}" type="parTrans" cxnId="{F60BB7DA-3FFE-49CA-9CE1-526693743CB9}">
      <dgm:prSet/>
      <dgm:spPr/>
      <dgm:t>
        <a:bodyPr/>
        <a:lstStyle/>
        <a:p>
          <a:endParaRPr lang="ru-RU" sz="2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222E625-C703-469D-9D8E-637E0D866421}" type="sibTrans" cxnId="{F60BB7DA-3FFE-49CA-9CE1-526693743CB9}">
      <dgm:prSet/>
      <dgm:spPr/>
      <dgm:t>
        <a:bodyPr/>
        <a:lstStyle/>
        <a:p>
          <a:endParaRPr lang="ru-RU" sz="2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C5BB840-9CA8-40EC-8A1F-0EFA55027D84}">
      <dgm:prSet phldrT="[Текст]" custT="1"/>
      <dgm:spPr/>
      <dgm:t>
        <a:bodyPr/>
        <a:lstStyle/>
        <a:p>
          <a:r>
            <a:rPr lang="ru-RU" sz="2400" b="0" dirty="0">
              <a:latin typeface="Arial" panose="020B0604020202020204" pitchFamily="34" charset="0"/>
              <a:cs typeface="Arial" panose="020B0604020202020204" pitchFamily="34" charset="0"/>
            </a:rPr>
            <a:t>Информатика</a:t>
          </a:r>
        </a:p>
      </dgm:t>
    </dgm:pt>
    <dgm:pt modelId="{F3511A8C-A278-4EC6-83E9-0C8FC5AE41DF}" type="parTrans" cxnId="{8937D37E-7410-436A-A023-6B73EE24D026}">
      <dgm:prSet/>
      <dgm:spPr/>
      <dgm:t>
        <a:bodyPr/>
        <a:lstStyle/>
        <a:p>
          <a:endParaRPr lang="ru-RU" sz="2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C741F20-E61B-4A39-B811-F6A7D22FBC37}" type="sibTrans" cxnId="{8937D37E-7410-436A-A023-6B73EE24D026}">
      <dgm:prSet/>
      <dgm:spPr/>
      <dgm:t>
        <a:bodyPr/>
        <a:lstStyle/>
        <a:p>
          <a:endParaRPr lang="ru-RU" sz="2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C6977DF-7FA5-4B83-8B61-624ACCC81496}">
      <dgm:prSet phldrT="[Текст]" custT="1"/>
      <dgm:spPr/>
      <dgm:t>
        <a:bodyPr/>
        <a:lstStyle/>
        <a:p>
          <a:r>
            <a:rPr lang="ru-RU" sz="2400" b="0" dirty="0">
              <a:latin typeface="Arial" panose="020B0604020202020204" pitchFamily="34" charset="0"/>
              <a:cs typeface="Arial" panose="020B0604020202020204" pitchFamily="34" charset="0"/>
            </a:rPr>
            <a:t>Физика</a:t>
          </a:r>
        </a:p>
      </dgm:t>
    </dgm:pt>
    <dgm:pt modelId="{9546BE1C-1640-401E-97D6-71691B668428}" type="parTrans" cxnId="{FE7989E1-A1B7-4487-AB94-3B4928C55E93}">
      <dgm:prSet/>
      <dgm:spPr/>
      <dgm:t>
        <a:bodyPr/>
        <a:lstStyle/>
        <a:p>
          <a:endParaRPr lang="ru-RU" sz="2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1778885-5A76-4FB8-9C61-F16EEF876B3B}" type="sibTrans" cxnId="{FE7989E1-A1B7-4487-AB94-3B4928C55E93}">
      <dgm:prSet/>
      <dgm:spPr/>
      <dgm:t>
        <a:bodyPr/>
        <a:lstStyle/>
        <a:p>
          <a:endParaRPr lang="ru-RU" sz="2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7694522-AD53-4BBA-8405-6E4CA8C772FE}">
      <dgm:prSet phldrT="[Текст]" custT="1"/>
      <dgm:spPr/>
      <dgm:t>
        <a:bodyPr/>
        <a:lstStyle/>
        <a:p>
          <a:r>
            <a:rPr lang="ru-RU" sz="2400" b="0" dirty="0">
              <a:latin typeface="Arial" panose="020B0604020202020204" pitchFamily="34" charset="0"/>
              <a:cs typeface="Arial" panose="020B0604020202020204" pitchFamily="34" charset="0"/>
            </a:rPr>
            <a:t>Химия</a:t>
          </a:r>
        </a:p>
      </dgm:t>
    </dgm:pt>
    <dgm:pt modelId="{4B5295D2-3AD5-4BD9-B4AA-211FACF62415}" type="parTrans" cxnId="{C569BF8C-CBCE-44B1-8ADA-61618CEF3850}">
      <dgm:prSet/>
      <dgm:spPr/>
      <dgm:t>
        <a:bodyPr/>
        <a:lstStyle/>
        <a:p>
          <a:endParaRPr lang="ru-RU" sz="2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CC86CA2-74E7-4BBE-8249-735787DB312C}" type="sibTrans" cxnId="{C569BF8C-CBCE-44B1-8ADA-61618CEF3850}">
      <dgm:prSet/>
      <dgm:spPr/>
      <dgm:t>
        <a:bodyPr/>
        <a:lstStyle/>
        <a:p>
          <a:endParaRPr lang="ru-RU" sz="2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61312BD-D74D-40F4-982E-9E9F646FF5AC}">
      <dgm:prSet phldrT="[Текст]" custT="1"/>
      <dgm:spPr/>
      <dgm:t>
        <a:bodyPr/>
        <a:lstStyle/>
        <a:p>
          <a:r>
            <a:rPr lang="ru-RU" sz="2400" b="0" dirty="0">
              <a:latin typeface="Arial" panose="020B0604020202020204" pitchFamily="34" charset="0"/>
              <a:cs typeface="Arial" panose="020B0604020202020204" pitchFamily="34" charset="0"/>
            </a:rPr>
            <a:t>Биология</a:t>
          </a:r>
        </a:p>
      </dgm:t>
    </dgm:pt>
    <dgm:pt modelId="{BEA36B11-C27F-45CF-99CE-44925EE29085}" type="parTrans" cxnId="{0BA5B9F8-7B36-4F93-81D9-1A03EEA3B76E}">
      <dgm:prSet/>
      <dgm:spPr/>
      <dgm:t>
        <a:bodyPr/>
        <a:lstStyle/>
        <a:p>
          <a:endParaRPr lang="ru-RU" sz="2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062C731-104E-4B88-AF46-6126352244FE}" type="sibTrans" cxnId="{0BA5B9F8-7B36-4F93-81D9-1A03EEA3B76E}">
      <dgm:prSet/>
      <dgm:spPr/>
      <dgm:t>
        <a:bodyPr/>
        <a:lstStyle/>
        <a:p>
          <a:endParaRPr lang="ru-RU" sz="2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FE92ED5-35B1-40C0-957C-8FA1204DF59A}">
      <dgm:prSet phldrT="[Текст]" custT="1"/>
      <dgm:spPr/>
      <dgm:t>
        <a:bodyPr/>
        <a:lstStyle/>
        <a:p>
          <a:r>
            <a:rPr lang="ru-RU" sz="2400" b="0" dirty="0">
              <a:latin typeface="Arial" panose="020B0604020202020204" pitchFamily="34" charset="0"/>
              <a:cs typeface="Arial" panose="020B0604020202020204" pitchFamily="34" charset="0"/>
            </a:rPr>
            <a:t>Астрономия</a:t>
          </a:r>
        </a:p>
      </dgm:t>
    </dgm:pt>
    <dgm:pt modelId="{E152D305-89F1-4595-BEA0-295C78EFAFBD}" type="parTrans" cxnId="{0FA6888B-0DF4-41DC-B903-EDA3520EDC0A}">
      <dgm:prSet/>
      <dgm:spPr/>
      <dgm:t>
        <a:bodyPr/>
        <a:lstStyle/>
        <a:p>
          <a:endParaRPr lang="ru-RU" sz="2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407821B-C46C-46C1-B259-05EBD56A852B}" type="sibTrans" cxnId="{0FA6888B-0DF4-41DC-B903-EDA3520EDC0A}">
      <dgm:prSet/>
      <dgm:spPr/>
      <dgm:t>
        <a:bodyPr/>
        <a:lstStyle/>
        <a:p>
          <a:endParaRPr lang="ru-RU" sz="2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00B111E-D029-4988-A5C8-E36CC5EB3A42}">
      <dgm:prSet phldrT="[Текст]" custT="1"/>
      <dgm:spPr/>
      <dgm:t>
        <a:bodyPr/>
        <a:lstStyle/>
        <a:p>
          <a:r>
            <a:rPr lang="ru-RU" sz="2400" b="0" dirty="0">
              <a:latin typeface="Arial" panose="020B0604020202020204" pitchFamily="34" charset="0"/>
              <a:cs typeface="Arial" panose="020B0604020202020204" pitchFamily="34" charset="0"/>
            </a:rPr>
            <a:t>Естествознание</a:t>
          </a:r>
        </a:p>
      </dgm:t>
    </dgm:pt>
    <dgm:pt modelId="{E573E773-34D2-4566-B9B0-C984D984A7CB}" type="parTrans" cxnId="{CB3EA58F-09FB-4497-9D06-27C90D6D3A20}">
      <dgm:prSet/>
      <dgm:spPr/>
      <dgm:t>
        <a:bodyPr/>
        <a:lstStyle/>
        <a:p>
          <a:endParaRPr lang="ru-RU" sz="2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F40E2F2-0F10-4642-9DF3-BB4B182F6962}" type="sibTrans" cxnId="{CB3EA58F-09FB-4497-9D06-27C90D6D3A20}">
      <dgm:prSet/>
      <dgm:spPr/>
      <dgm:t>
        <a:bodyPr/>
        <a:lstStyle/>
        <a:p>
          <a:endParaRPr lang="ru-RU" sz="2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46F5BF5-09B3-4FAE-B778-FDEA33C7DBE3}">
      <dgm:prSet phldrT="[Текст]" custT="1"/>
      <dgm:spPr/>
      <dgm:t>
        <a:bodyPr/>
        <a:lstStyle/>
        <a:p>
          <a:r>
            <a:rPr lang="ru-RU" sz="2400" b="1" dirty="0">
              <a:latin typeface="Arial" panose="020B0604020202020204" pitchFamily="34" charset="0"/>
              <a:cs typeface="Arial" panose="020B0604020202020204" pitchFamily="34" charset="0"/>
            </a:rPr>
            <a:t>«Физическая культура, экология </a:t>
          </a:r>
          <a:br>
            <a:rPr lang="ru-RU" sz="2400" b="1" dirty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2400" b="1" dirty="0">
              <a:latin typeface="Arial" panose="020B0604020202020204" pitchFamily="34" charset="0"/>
              <a:cs typeface="Arial" panose="020B0604020202020204" pitchFamily="34" charset="0"/>
            </a:rPr>
            <a:t>и основы безопасности жизнедеятельности»</a:t>
          </a:r>
        </a:p>
      </dgm:t>
    </dgm:pt>
    <dgm:pt modelId="{735E0289-3DA7-4180-B3C8-31AB8F6BB794}" type="parTrans" cxnId="{308920CF-7682-435E-B2D9-27CC8EB50620}">
      <dgm:prSet/>
      <dgm:spPr/>
      <dgm:t>
        <a:bodyPr/>
        <a:lstStyle/>
        <a:p>
          <a:endParaRPr lang="ru-RU" sz="2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B5AB865-8CFE-4A14-9128-27890202C123}" type="sibTrans" cxnId="{308920CF-7682-435E-B2D9-27CC8EB50620}">
      <dgm:prSet/>
      <dgm:spPr/>
      <dgm:t>
        <a:bodyPr/>
        <a:lstStyle/>
        <a:p>
          <a:endParaRPr lang="ru-RU" sz="2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B16284D-CA3D-4954-A016-B7452176AC50}">
      <dgm:prSet phldrT="[Текст]" custT="1"/>
      <dgm:spPr/>
      <dgm:t>
        <a:bodyPr/>
        <a:lstStyle/>
        <a:p>
          <a:r>
            <a:rPr lang="ru-RU" sz="2400" b="0" dirty="0">
              <a:latin typeface="Arial" panose="020B0604020202020204" pitchFamily="34" charset="0"/>
              <a:cs typeface="Arial" panose="020B0604020202020204" pitchFamily="34" charset="0"/>
            </a:rPr>
            <a:t>Физическая культура</a:t>
          </a:r>
        </a:p>
      </dgm:t>
    </dgm:pt>
    <dgm:pt modelId="{0787F5D2-19F7-464D-8028-89A86A1A4CBB}" type="parTrans" cxnId="{57FD35FB-94AA-474D-8874-F4DD979E1BBB}">
      <dgm:prSet/>
      <dgm:spPr/>
      <dgm:t>
        <a:bodyPr/>
        <a:lstStyle/>
        <a:p>
          <a:endParaRPr lang="ru-RU" sz="2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98F422C-5C1B-4F16-9FCF-9B77CF2FFD79}" type="sibTrans" cxnId="{57FD35FB-94AA-474D-8874-F4DD979E1BBB}">
      <dgm:prSet/>
      <dgm:spPr/>
      <dgm:t>
        <a:bodyPr/>
        <a:lstStyle/>
        <a:p>
          <a:endParaRPr lang="ru-RU" sz="2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383A11B-E305-4241-B7F3-29C8E2041A05}">
      <dgm:prSet phldrT="[Текст]" custT="1"/>
      <dgm:spPr/>
      <dgm:t>
        <a:bodyPr/>
        <a:lstStyle/>
        <a:p>
          <a:r>
            <a:rPr lang="ru-RU" sz="2400" b="0" dirty="0">
              <a:latin typeface="Arial" panose="020B0604020202020204" pitchFamily="34" charset="0"/>
              <a:cs typeface="Arial" panose="020B0604020202020204" pitchFamily="34" charset="0"/>
            </a:rPr>
            <a:t>Экология</a:t>
          </a:r>
        </a:p>
      </dgm:t>
    </dgm:pt>
    <dgm:pt modelId="{B5EEEF2E-AB0B-478B-9E47-B37A44FBDC82}" type="parTrans" cxnId="{5836F831-B2BC-4080-827D-3FE03B461A65}">
      <dgm:prSet/>
      <dgm:spPr/>
      <dgm:t>
        <a:bodyPr/>
        <a:lstStyle/>
        <a:p>
          <a:endParaRPr lang="ru-RU" sz="2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09A2AAA-2816-42CD-9AE1-692B54267366}" type="sibTrans" cxnId="{5836F831-B2BC-4080-827D-3FE03B461A65}">
      <dgm:prSet/>
      <dgm:spPr/>
      <dgm:t>
        <a:bodyPr/>
        <a:lstStyle/>
        <a:p>
          <a:endParaRPr lang="ru-RU" sz="2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EF0D5F2-E596-4802-B413-B2BFE00D2558}">
      <dgm:prSet phldrT="[Текст]" custT="1"/>
      <dgm:spPr/>
      <dgm:t>
        <a:bodyPr/>
        <a:lstStyle/>
        <a:p>
          <a:r>
            <a:rPr lang="ru-RU" sz="2400" b="0" dirty="0">
              <a:latin typeface="Arial" panose="020B0604020202020204" pitchFamily="34" charset="0"/>
              <a:cs typeface="Arial" panose="020B0604020202020204" pitchFamily="34" charset="0"/>
            </a:rPr>
            <a:t>Основы безопасности жизнедеятельности</a:t>
          </a:r>
        </a:p>
      </dgm:t>
    </dgm:pt>
    <dgm:pt modelId="{7B91A4E0-8F3C-4AB9-B3E1-C6A10EC150D7}" type="parTrans" cxnId="{92BE7C66-7E57-4B00-908B-C221750A6B3C}">
      <dgm:prSet/>
      <dgm:spPr/>
      <dgm:t>
        <a:bodyPr/>
        <a:lstStyle/>
        <a:p>
          <a:endParaRPr lang="ru-RU" sz="2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E42E30C-BEAE-455B-8910-B4F4490F1E3C}" type="sibTrans" cxnId="{92BE7C66-7E57-4B00-908B-C221750A6B3C}">
      <dgm:prSet/>
      <dgm:spPr/>
      <dgm:t>
        <a:bodyPr/>
        <a:lstStyle/>
        <a:p>
          <a:endParaRPr lang="ru-RU" sz="2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F4805C9-1F13-4449-A401-F8D2232A8B70}" type="pres">
      <dgm:prSet presAssocID="{310149A6-1E12-4AFD-9DAC-21141D6EC11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20A6F24-6BAA-4E4C-AD46-16B9454FE37A}" type="pres">
      <dgm:prSet presAssocID="{9550C701-4123-4484-869A-C82D5775F0E6}" presName="composite" presStyleCnt="0"/>
      <dgm:spPr/>
    </dgm:pt>
    <dgm:pt modelId="{17AA3F7A-F56D-45C1-96D7-65311CC8E9E3}" type="pres">
      <dgm:prSet presAssocID="{9550C701-4123-4484-869A-C82D5775F0E6}" presName="parTx" presStyleLbl="alignNode1" presStyleIdx="0" presStyleCnt="3" custScaleY="1673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42D500-A95D-4A81-884A-F0813FFFD7CD}" type="pres">
      <dgm:prSet presAssocID="{9550C701-4123-4484-869A-C82D5775F0E6}" presName="desTx" presStyleLbl="alignAccFollowNode1" presStyleIdx="0" presStyleCnt="3" custScaleY="100000" custLinFactNeighborX="-37" custLinFactNeighborY="204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D13F6C-4F15-4B77-9A82-1B72A1174CDE}" type="pres">
      <dgm:prSet presAssocID="{2F358AE1-6CBE-40E8-AC34-8672B8006C6D}" presName="space" presStyleCnt="0"/>
      <dgm:spPr/>
    </dgm:pt>
    <dgm:pt modelId="{4319DBC8-2FFF-482E-B845-8943C27C1F79}" type="pres">
      <dgm:prSet presAssocID="{95475A87-613D-42AE-8B1C-8336282656C5}" presName="composite" presStyleCnt="0"/>
      <dgm:spPr/>
    </dgm:pt>
    <dgm:pt modelId="{8F0CA34A-3CC7-4B8C-91EB-7F7CB0DB8482}" type="pres">
      <dgm:prSet presAssocID="{95475A87-613D-42AE-8B1C-8336282656C5}" presName="parTx" presStyleLbl="alignNode1" presStyleIdx="1" presStyleCnt="3" custScaleY="1673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3D9454-50BE-4EAC-A32A-BC07EAC03781}" type="pres">
      <dgm:prSet presAssocID="{95475A87-613D-42AE-8B1C-8336282656C5}" presName="desTx" presStyleLbl="alignAccFollowNode1" presStyleIdx="1" presStyleCnt="3" custScaleY="100000" custLinFactNeighborX="45" custLinFactNeighborY="207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7BA25C-7521-4774-9BD5-72D6617948B2}" type="pres">
      <dgm:prSet presAssocID="{B6686B99-FA7C-438F-8BE4-7E5958397C96}" presName="space" presStyleCnt="0"/>
      <dgm:spPr/>
    </dgm:pt>
    <dgm:pt modelId="{B423360D-B576-49CC-9E6B-3A827D32BFA4}" type="pres">
      <dgm:prSet presAssocID="{C46F5BF5-09B3-4FAE-B778-FDEA33C7DBE3}" presName="composite" presStyleCnt="0"/>
      <dgm:spPr/>
    </dgm:pt>
    <dgm:pt modelId="{7EE9B230-2166-405C-B288-A9FA77DE77D8}" type="pres">
      <dgm:prSet presAssocID="{C46F5BF5-09B3-4FAE-B778-FDEA33C7DBE3}" presName="parTx" presStyleLbl="alignNode1" presStyleIdx="2" presStyleCnt="3" custScaleY="1673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783571-0DD6-48BA-8B4E-8DE8182D1A10}" type="pres">
      <dgm:prSet presAssocID="{C46F5BF5-09B3-4FAE-B778-FDEA33C7DBE3}" presName="desTx" presStyleLbl="alignAccFollowNode1" presStyleIdx="2" presStyleCnt="3" custScaleY="100000" custLinFactNeighborX="-30" custLinFactNeighborY="207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885D1C2-3DE8-4451-8BA1-B53BD2FD782B}" type="presOf" srcId="{A00B111E-D029-4988-A5C8-E36CC5EB3A42}" destId="{D93D9454-50BE-4EAC-A32A-BC07EAC03781}" srcOrd="0" destOrd="4" presId="urn:microsoft.com/office/officeart/2005/8/layout/hList1"/>
    <dgm:cxn modelId="{A6D32A38-84D4-4012-874C-6C191A9EEB0B}" srcId="{310149A6-1E12-4AFD-9DAC-21141D6EC118}" destId="{95475A87-613D-42AE-8B1C-8336282656C5}" srcOrd="1" destOrd="0" parTransId="{4893C8CA-0FC5-4581-A760-D3EFC394E4EF}" sibTransId="{B6686B99-FA7C-438F-8BE4-7E5958397C96}"/>
    <dgm:cxn modelId="{92BE7C66-7E57-4B00-908B-C221750A6B3C}" srcId="{C46F5BF5-09B3-4FAE-B778-FDEA33C7DBE3}" destId="{2EF0D5F2-E596-4802-B413-B2BFE00D2558}" srcOrd="2" destOrd="0" parTransId="{7B91A4E0-8F3C-4AB9-B3E1-C6A10EC150D7}" sibTransId="{DE42E30C-BEAE-455B-8910-B4F4490F1E3C}"/>
    <dgm:cxn modelId="{308920CF-7682-435E-B2D9-27CC8EB50620}" srcId="{310149A6-1E12-4AFD-9DAC-21141D6EC118}" destId="{C46F5BF5-09B3-4FAE-B778-FDEA33C7DBE3}" srcOrd="2" destOrd="0" parTransId="{735E0289-3DA7-4180-B3C8-31AB8F6BB794}" sibTransId="{BB5AB865-8CFE-4A14-9128-27890202C123}"/>
    <dgm:cxn modelId="{5836F831-B2BC-4080-827D-3FE03B461A65}" srcId="{C46F5BF5-09B3-4FAE-B778-FDEA33C7DBE3}" destId="{5383A11B-E305-4241-B7F3-29C8E2041A05}" srcOrd="1" destOrd="0" parTransId="{B5EEEF2E-AB0B-478B-9E47-B37A44FBDC82}" sibTransId="{C09A2AAA-2816-42CD-9AE1-692B54267366}"/>
    <dgm:cxn modelId="{4662DFEF-2E99-432E-B274-ABF1A3C78309}" type="presOf" srcId="{C46F5BF5-09B3-4FAE-B778-FDEA33C7DBE3}" destId="{7EE9B230-2166-405C-B288-A9FA77DE77D8}" srcOrd="0" destOrd="0" presId="urn:microsoft.com/office/officeart/2005/8/layout/hList1"/>
    <dgm:cxn modelId="{1F93E400-4411-4270-A329-3C317DD54E30}" type="presOf" srcId="{310149A6-1E12-4AFD-9DAC-21141D6EC118}" destId="{6F4805C9-1F13-4449-A401-F8D2232A8B70}" srcOrd="0" destOrd="0" presId="urn:microsoft.com/office/officeart/2005/8/layout/hList1"/>
    <dgm:cxn modelId="{D8055658-447B-4A83-9AC2-551554B8E857}" srcId="{310149A6-1E12-4AFD-9DAC-21141D6EC118}" destId="{9550C701-4123-4484-869A-C82D5775F0E6}" srcOrd="0" destOrd="0" parTransId="{3A3D4D79-DB48-441E-BCCD-A826BA81B87C}" sibTransId="{2F358AE1-6CBE-40E8-AC34-8672B8006C6D}"/>
    <dgm:cxn modelId="{0BA5B9F8-7B36-4F93-81D9-1A03EEA3B76E}" srcId="{95475A87-613D-42AE-8B1C-8336282656C5}" destId="{A61312BD-D74D-40F4-982E-9E9F646FF5AC}" srcOrd="2" destOrd="0" parTransId="{BEA36B11-C27F-45CF-99CE-44925EE29085}" sibTransId="{1062C731-104E-4B88-AF46-6126352244FE}"/>
    <dgm:cxn modelId="{F260F3D2-7F44-4713-968C-1A1FA2D81C2F}" type="presOf" srcId="{4FE92ED5-35B1-40C0-957C-8FA1204DF59A}" destId="{D93D9454-50BE-4EAC-A32A-BC07EAC03781}" srcOrd="0" destOrd="3" presId="urn:microsoft.com/office/officeart/2005/8/layout/hList1"/>
    <dgm:cxn modelId="{AB6EDC8E-1F8C-4955-81B8-4B131F4683D9}" type="presOf" srcId="{2EF0D5F2-E596-4802-B413-B2BFE00D2558}" destId="{BF783571-0DD6-48BA-8B4E-8DE8182D1A10}" srcOrd="0" destOrd="2" presId="urn:microsoft.com/office/officeart/2005/8/layout/hList1"/>
    <dgm:cxn modelId="{C569BF8C-CBCE-44B1-8ADA-61618CEF3850}" srcId="{95475A87-613D-42AE-8B1C-8336282656C5}" destId="{97694522-AD53-4BBA-8405-6E4CA8C772FE}" srcOrd="1" destOrd="0" parTransId="{4B5295D2-3AD5-4BD9-B4AA-211FACF62415}" sibTransId="{ECC86CA2-74E7-4BBE-8249-735787DB312C}"/>
    <dgm:cxn modelId="{0FA6888B-0DF4-41DC-B903-EDA3520EDC0A}" srcId="{95475A87-613D-42AE-8B1C-8336282656C5}" destId="{4FE92ED5-35B1-40C0-957C-8FA1204DF59A}" srcOrd="3" destOrd="0" parTransId="{E152D305-89F1-4595-BEA0-295C78EFAFBD}" sibTransId="{7407821B-C46C-46C1-B259-05EBD56A852B}"/>
    <dgm:cxn modelId="{42E8D0AB-0086-420E-9C22-EC5BCAF842EC}" type="presOf" srcId="{97694522-AD53-4BBA-8405-6E4CA8C772FE}" destId="{D93D9454-50BE-4EAC-A32A-BC07EAC03781}" srcOrd="0" destOrd="1" presId="urn:microsoft.com/office/officeart/2005/8/layout/hList1"/>
    <dgm:cxn modelId="{CB3EA58F-09FB-4497-9D06-27C90D6D3A20}" srcId="{95475A87-613D-42AE-8B1C-8336282656C5}" destId="{A00B111E-D029-4988-A5C8-E36CC5EB3A42}" srcOrd="4" destOrd="0" parTransId="{E573E773-34D2-4566-B9B0-C984D984A7CB}" sibTransId="{CF40E2F2-0F10-4642-9DF3-BB4B182F6962}"/>
    <dgm:cxn modelId="{0AABF65A-0006-4B54-B3AB-7DCFB2DF59D0}" type="presOf" srcId="{E0CFCFEB-3E4B-4E2B-9B49-018FB3A6BCDE}" destId="{A842D500-A95D-4A81-884A-F0813FFFD7CD}" srcOrd="0" destOrd="0" presId="urn:microsoft.com/office/officeart/2005/8/layout/hList1"/>
    <dgm:cxn modelId="{57FD35FB-94AA-474D-8874-F4DD979E1BBB}" srcId="{C46F5BF5-09B3-4FAE-B778-FDEA33C7DBE3}" destId="{7B16284D-CA3D-4954-A016-B7452176AC50}" srcOrd="0" destOrd="0" parTransId="{0787F5D2-19F7-464D-8028-89A86A1A4CBB}" sibTransId="{198F422C-5C1B-4F16-9FCF-9B77CF2FFD79}"/>
    <dgm:cxn modelId="{04DD3DCD-F1B0-4F09-8E72-BC15DEAC25A8}" type="presOf" srcId="{5383A11B-E305-4241-B7F3-29C8E2041A05}" destId="{BF783571-0DD6-48BA-8B4E-8DE8182D1A10}" srcOrd="0" destOrd="1" presId="urn:microsoft.com/office/officeart/2005/8/layout/hList1"/>
    <dgm:cxn modelId="{8937D37E-7410-436A-A023-6B73EE24D026}" srcId="{9550C701-4123-4484-869A-C82D5775F0E6}" destId="{EC5BB840-9CA8-40EC-8A1F-0EFA55027D84}" srcOrd="1" destOrd="0" parTransId="{F3511A8C-A278-4EC6-83E9-0C8FC5AE41DF}" sibTransId="{7C741F20-E61B-4A39-B811-F6A7D22FBC37}"/>
    <dgm:cxn modelId="{D18312E4-714C-489C-926A-5104BB5CD76F}" type="presOf" srcId="{9550C701-4123-4484-869A-C82D5775F0E6}" destId="{17AA3F7A-F56D-45C1-96D7-65311CC8E9E3}" srcOrd="0" destOrd="0" presId="urn:microsoft.com/office/officeart/2005/8/layout/hList1"/>
    <dgm:cxn modelId="{5B71303E-EEF5-420B-8703-002E1A722EC8}" type="presOf" srcId="{EC5BB840-9CA8-40EC-8A1F-0EFA55027D84}" destId="{A842D500-A95D-4A81-884A-F0813FFFD7CD}" srcOrd="0" destOrd="1" presId="urn:microsoft.com/office/officeart/2005/8/layout/hList1"/>
    <dgm:cxn modelId="{F60BB7DA-3FFE-49CA-9CE1-526693743CB9}" srcId="{9550C701-4123-4484-869A-C82D5775F0E6}" destId="{E0CFCFEB-3E4B-4E2B-9B49-018FB3A6BCDE}" srcOrd="0" destOrd="0" parTransId="{2482137A-9905-4D94-B9F9-3D64EF8E6BBA}" sibTransId="{7222E625-C703-469D-9D8E-637E0D866421}"/>
    <dgm:cxn modelId="{FE7989E1-A1B7-4487-AB94-3B4928C55E93}" srcId="{95475A87-613D-42AE-8B1C-8336282656C5}" destId="{AC6977DF-7FA5-4B83-8B61-624ACCC81496}" srcOrd="0" destOrd="0" parTransId="{9546BE1C-1640-401E-97D6-71691B668428}" sibTransId="{11778885-5A76-4FB8-9C61-F16EEF876B3B}"/>
    <dgm:cxn modelId="{36892904-F3EB-424D-AAB6-0257795402EB}" type="presOf" srcId="{7B16284D-CA3D-4954-A016-B7452176AC50}" destId="{BF783571-0DD6-48BA-8B4E-8DE8182D1A10}" srcOrd="0" destOrd="0" presId="urn:microsoft.com/office/officeart/2005/8/layout/hList1"/>
    <dgm:cxn modelId="{F33E49A2-77C4-4FA8-8D1A-68A52F3B4C01}" type="presOf" srcId="{A61312BD-D74D-40F4-982E-9E9F646FF5AC}" destId="{D93D9454-50BE-4EAC-A32A-BC07EAC03781}" srcOrd="0" destOrd="2" presId="urn:microsoft.com/office/officeart/2005/8/layout/hList1"/>
    <dgm:cxn modelId="{AED4C0ED-D862-4784-9198-DF28916CFB85}" type="presOf" srcId="{AC6977DF-7FA5-4B83-8B61-624ACCC81496}" destId="{D93D9454-50BE-4EAC-A32A-BC07EAC03781}" srcOrd="0" destOrd="0" presId="urn:microsoft.com/office/officeart/2005/8/layout/hList1"/>
    <dgm:cxn modelId="{DE513890-C76D-412D-96E6-D76E9FF59372}" type="presOf" srcId="{95475A87-613D-42AE-8B1C-8336282656C5}" destId="{8F0CA34A-3CC7-4B8C-91EB-7F7CB0DB8482}" srcOrd="0" destOrd="0" presId="urn:microsoft.com/office/officeart/2005/8/layout/hList1"/>
    <dgm:cxn modelId="{B81FD6B4-EE29-483A-8102-3EEA358EB7ED}" type="presParOf" srcId="{6F4805C9-1F13-4449-A401-F8D2232A8B70}" destId="{320A6F24-6BAA-4E4C-AD46-16B9454FE37A}" srcOrd="0" destOrd="0" presId="urn:microsoft.com/office/officeart/2005/8/layout/hList1"/>
    <dgm:cxn modelId="{BA4E3B71-FD7B-4204-B701-367CC5126579}" type="presParOf" srcId="{320A6F24-6BAA-4E4C-AD46-16B9454FE37A}" destId="{17AA3F7A-F56D-45C1-96D7-65311CC8E9E3}" srcOrd="0" destOrd="0" presId="urn:microsoft.com/office/officeart/2005/8/layout/hList1"/>
    <dgm:cxn modelId="{6D7697FE-681D-4300-A50C-94AD63321DE1}" type="presParOf" srcId="{320A6F24-6BAA-4E4C-AD46-16B9454FE37A}" destId="{A842D500-A95D-4A81-884A-F0813FFFD7CD}" srcOrd="1" destOrd="0" presId="urn:microsoft.com/office/officeart/2005/8/layout/hList1"/>
    <dgm:cxn modelId="{D4B5B903-5717-4428-82AE-7DE3641DB27A}" type="presParOf" srcId="{6F4805C9-1F13-4449-A401-F8D2232A8B70}" destId="{89D13F6C-4F15-4B77-9A82-1B72A1174CDE}" srcOrd="1" destOrd="0" presId="urn:microsoft.com/office/officeart/2005/8/layout/hList1"/>
    <dgm:cxn modelId="{F476E064-FFC5-4A84-B41A-5744624579AF}" type="presParOf" srcId="{6F4805C9-1F13-4449-A401-F8D2232A8B70}" destId="{4319DBC8-2FFF-482E-B845-8943C27C1F79}" srcOrd="2" destOrd="0" presId="urn:microsoft.com/office/officeart/2005/8/layout/hList1"/>
    <dgm:cxn modelId="{E13ADB42-F16A-4DC8-B31E-DB3F0D6B987A}" type="presParOf" srcId="{4319DBC8-2FFF-482E-B845-8943C27C1F79}" destId="{8F0CA34A-3CC7-4B8C-91EB-7F7CB0DB8482}" srcOrd="0" destOrd="0" presId="urn:microsoft.com/office/officeart/2005/8/layout/hList1"/>
    <dgm:cxn modelId="{37929308-E08A-498B-8172-072E47107CA6}" type="presParOf" srcId="{4319DBC8-2FFF-482E-B845-8943C27C1F79}" destId="{D93D9454-50BE-4EAC-A32A-BC07EAC03781}" srcOrd="1" destOrd="0" presId="urn:microsoft.com/office/officeart/2005/8/layout/hList1"/>
    <dgm:cxn modelId="{E3B87DD5-B0C5-45DE-8E2D-D656800AD375}" type="presParOf" srcId="{6F4805C9-1F13-4449-A401-F8D2232A8B70}" destId="{767BA25C-7521-4774-9BD5-72D6617948B2}" srcOrd="3" destOrd="0" presId="urn:microsoft.com/office/officeart/2005/8/layout/hList1"/>
    <dgm:cxn modelId="{BB79C4D8-42F2-412F-852F-467D96DED114}" type="presParOf" srcId="{6F4805C9-1F13-4449-A401-F8D2232A8B70}" destId="{B423360D-B576-49CC-9E6B-3A827D32BFA4}" srcOrd="4" destOrd="0" presId="urn:microsoft.com/office/officeart/2005/8/layout/hList1"/>
    <dgm:cxn modelId="{985442C7-2143-4DA5-BF5A-18F41CA3C25B}" type="presParOf" srcId="{B423360D-B576-49CC-9E6B-3A827D32BFA4}" destId="{7EE9B230-2166-405C-B288-A9FA77DE77D8}" srcOrd="0" destOrd="0" presId="urn:microsoft.com/office/officeart/2005/8/layout/hList1"/>
    <dgm:cxn modelId="{180E242F-1CD4-4632-85C3-59B061AEA09F}" type="presParOf" srcId="{B423360D-B576-49CC-9E6B-3A827D32BFA4}" destId="{BF783571-0DD6-48BA-8B4E-8DE8182D1A1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27B12872-9A9E-48A3-901B-20881E8DAA70}" type="doc">
      <dgm:prSet loTypeId="urn:microsoft.com/office/officeart/2008/layout/HorizontalMultiLevelHierarchy" loCatId="hierarchy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6C05907C-D803-4040-B9C3-99752B3718EE}">
      <dgm:prSet phldrT="[Текст]" custT="1"/>
      <dgm:spPr/>
      <dgm:t>
        <a:bodyPr/>
        <a:lstStyle/>
        <a:p>
          <a:r>
            <a: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Обязательные предметы</a:t>
          </a:r>
        </a:p>
      </dgm:t>
    </dgm:pt>
    <dgm:pt modelId="{BC8F768F-9B28-4633-A856-FF7F6DA6715D}" type="parTrans" cxnId="{FB6718F1-537C-4C6A-84BD-C2B364CA02CA}">
      <dgm:prSet/>
      <dgm:spPr/>
      <dgm:t>
        <a:bodyPr/>
        <a:lstStyle/>
        <a:p>
          <a:endParaRPr lang="ru-RU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C575F26-9161-4260-AF64-CFC17A803140}" type="sibTrans" cxnId="{FB6718F1-537C-4C6A-84BD-C2B364CA02CA}">
      <dgm:prSet/>
      <dgm:spPr/>
      <dgm:t>
        <a:bodyPr/>
        <a:lstStyle/>
        <a:p>
          <a:endParaRPr lang="ru-RU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F33000F-DBE2-4F2F-9495-F54F8DD53585}">
      <dgm:prSet phldrT="[Текст]" custT="1"/>
      <dgm:spPr/>
      <dgm:t>
        <a:bodyPr/>
        <a:lstStyle/>
        <a:p>
          <a:r>
            <a: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Русский язык</a:t>
          </a:r>
        </a:p>
      </dgm:t>
    </dgm:pt>
    <dgm:pt modelId="{4375FF1F-75A8-4053-AF63-E9AC2E11CBC0}" type="parTrans" cxnId="{F84D847E-CCA0-40B5-A429-EE5DC317597A}">
      <dgm:prSet/>
      <dgm:spPr/>
      <dgm:t>
        <a:bodyPr/>
        <a:lstStyle/>
        <a:p>
          <a:endParaRPr lang="ru-RU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77E130F-D3F0-4A99-A337-674F1C528889}" type="sibTrans" cxnId="{F84D847E-CCA0-40B5-A429-EE5DC317597A}">
      <dgm:prSet/>
      <dgm:spPr/>
      <dgm:t>
        <a:bodyPr/>
        <a:lstStyle/>
        <a:p>
          <a:endParaRPr lang="ru-RU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998C790-9583-4F67-84F0-306A2C03CDAE}">
      <dgm:prSet phldrT="[Текст]" custT="1"/>
      <dgm:spPr/>
      <dgm:t>
        <a:bodyPr/>
        <a:lstStyle/>
        <a:p>
          <a:r>
            <a: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Литература</a:t>
          </a:r>
        </a:p>
      </dgm:t>
    </dgm:pt>
    <dgm:pt modelId="{F1DCF747-9704-4909-BF50-E7E8F7631D6C}" type="parTrans" cxnId="{63BFEE5D-99FB-4D24-9D8A-517A7A06EE80}">
      <dgm:prSet/>
      <dgm:spPr/>
      <dgm:t>
        <a:bodyPr/>
        <a:lstStyle/>
        <a:p>
          <a:endParaRPr lang="ru-RU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AAC1058-FF9E-4F4B-B34D-68607397F8C8}" type="sibTrans" cxnId="{63BFEE5D-99FB-4D24-9D8A-517A7A06EE80}">
      <dgm:prSet/>
      <dgm:spPr/>
      <dgm:t>
        <a:bodyPr/>
        <a:lstStyle/>
        <a:p>
          <a:endParaRPr lang="ru-RU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312743A-E5BC-402C-936E-7B46C4278125}">
      <dgm:prSet phldrT="[Текст]" custT="1"/>
      <dgm:spPr/>
      <dgm:t>
        <a:bodyPr/>
        <a:lstStyle/>
        <a:p>
          <a:r>
            <a: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Иностранный язык</a:t>
          </a:r>
        </a:p>
      </dgm:t>
    </dgm:pt>
    <dgm:pt modelId="{B2CFB0F8-D9D8-4816-8851-1AFB4F149C56}" type="parTrans" cxnId="{6F237339-5F92-419F-8CA9-E8382BAD4C25}">
      <dgm:prSet/>
      <dgm:spPr/>
      <dgm:t>
        <a:bodyPr/>
        <a:lstStyle/>
        <a:p>
          <a:endParaRPr lang="ru-RU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14A8A77-53CA-4027-AFB4-564C8486CBF1}" type="sibTrans" cxnId="{6F237339-5F92-419F-8CA9-E8382BAD4C25}">
      <dgm:prSet/>
      <dgm:spPr/>
      <dgm:t>
        <a:bodyPr/>
        <a:lstStyle/>
        <a:p>
          <a:endParaRPr lang="ru-RU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88306DB-4BF0-4CD5-BB59-B9A6FECB043D}">
      <dgm:prSet phldrT="[Текст]" custT="1"/>
      <dgm:spPr/>
      <dgm:t>
        <a:bodyPr/>
        <a:lstStyle/>
        <a:p>
          <a:r>
            <a: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История («Россия в мире»)</a:t>
          </a:r>
        </a:p>
      </dgm:t>
    </dgm:pt>
    <dgm:pt modelId="{D3DEAD3E-A265-40F5-99BC-40D60DF17CC9}" type="parTrans" cxnId="{E7F92F78-D3EA-4F17-A091-B81F0E5524B7}">
      <dgm:prSet/>
      <dgm:spPr/>
      <dgm:t>
        <a:bodyPr/>
        <a:lstStyle/>
        <a:p>
          <a:endParaRPr lang="ru-RU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FFEE0C8-E3BA-4831-99EA-43FAFAF29080}" type="sibTrans" cxnId="{E7F92F78-D3EA-4F17-A091-B81F0E5524B7}">
      <dgm:prSet/>
      <dgm:spPr/>
      <dgm:t>
        <a:bodyPr/>
        <a:lstStyle/>
        <a:p>
          <a:endParaRPr lang="ru-RU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56CB85F-7DBA-4167-8869-ABEB5330AC6A}">
      <dgm:prSet phldrT="[Текст]" custT="1"/>
      <dgm:spPr/>
      <dgm:t>
        <a:bodyPr/>
        <a:lstStyle/>
        <a:p>
          <a:r>
            <a: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Математика</a:t>
          </a:r>
        </a:p>
      </dgm:t>
    </dgm:pt>
    <dgm:pt modelId="{69A55AED-B533-4A03-A895-041436FA3AB8}" type="parTrans" cxnId="{F56C35D3-0474-4F91-B25D-20B9A1EC840C}">
      <dgm:prSet/>
      <dgm:spPr/>
      <dgm:t>
        <a:bodyPr/>
        <a:lstStyle/>
        <a:p>
          <a:endParaRPr lang="ru-RU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86F82C5-9B22-4154-A6BE-5FB475176F3A}" type="sibTrans" cxnId="{F56C35D3-0474-4F91-B25D-20B9A1EC840C}">
      <dgm:prSet/>
      <dgm:spPr/>
      <dgm:t>
        <a:bodyPr/>
        <a:lstStyle/>
        <a:p>
          <a:endParaRPr lang="ru-RU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EA63106-C85A-4016-B4FD-9F740CECB3F1}">
      <dgm:prSet phldrT="[Текст]" custT="1"/>
      <dgm:spPr/>
      <dgm:t>
        <a:bodyPr/>
        <a:lstStyle/>
        <a:p>
          <a:r>
            <a: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Физическая культура</a:t>
          </a:r>
        </a:p>
      </dgm:t>
    </dgm:pt>
    <dgm:pt modelId="{FA328E89-BAE8-4C40-A41C-5FFBDB881E7D}" type="parTrans" cxnId="{743BCFD2-92B9-437D-AE5F-204B9E7CB82E}">
      <dgm:prSet/>
      <dgm:spPr/>
      <dgm:t>
        <a:bodyPr/>
        <a:lstStyle/>
        <a:p>
          <a:endParaRPr lang="ru-RU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3814D23-9352-4823-9EF5-5533463914BB}" type="sibTrans" cxnId="{743BCFD2-92B9-437D-AE5F-204B9E7CB82E}">
      <dgm:prSet/>
      <dgm:spPr/>
      <dgm:t>
        <a:bodyPr/>
        <a:lstStyle/>
        <a:p>
          <a:endParaRPr lang="ru-RU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C032DF1-19A5-485B-AA7F-34EC3E3E9DA4}">
      <dgm:prSet phldrT="[Текст]" custT="1"/>
      <dgm:spPr/>
      <dgm:t>
        <a:bodyPr/>
        <a:lstStyle/>
        <a:p>
          <a:r>
            <a: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Основы безопасности жизнедеятельности</a:t>
          </a:r>
        </a:p>
      </dgm:t>
    </dgm:pt>
    <dgm:pt modelId="{E3FBF8A1-C664-400B-8541-ECEA1C040905}" type="parTrans" cxnId="{CFF2FAD2-B010-4841-9C57-38B564735E1A}">
      <dgm:prSet/>
      <dgm:spPr/>
      <dgm:t>
        <a:bodyPr/>
        <a:lstStyle/>
        <a:p>
          <a:endParaRPr lang="ru-RU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EAC9DB8-6768-480A-9DFB-48C8C0973ACE}" type="sibTrans" cxnId="{CFF2FAD2-B010-4841-9C57-38B564735E1A}">
      <dgm:prSet/>
      <dgm:spPr/>
      <dgm:t>
        <a:bodyPr/>
        <a:lstStyle/>
        <a:p>
          <a:endParaRPr lang="ru-RU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04C253D-D285-49D4-81FD-1F68506DEC4E}">
      <dgm:prSet phldrT="[Текст]" custT="1"/>
      <dgm:spPr/>
      <dgm:t>
        <a:bodyPr/>
        <a:lstStyle/>
        <a:p>
          <a:r>
            <a: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Астрономия</a:t>
          </a:r>
        </a:p>
      </dgm:t>
    </dgm:pt>
    <dgm:pt modelId="{91F24A29-23C8-43C5-8DFD-591E13AECE28}" type="parTrans" cxnId="{E602D887-2D4A-4BDB-9F0B-29CF5E891D2C}">
      <dgm:prSet/>
      <dgm:spPr/>
      <dgm:t>
        <a:bodyPr/>
        <a:lstStyle/>
        <a:p>
          <a:endParaRPr lang="ru-RU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688610C-A769-48DC-A39B-B8412547FDB8}" type="sibTrans" cxnId="{E602D887-2D4A-4BDB-9F0B-29CF5E891D2C}">
      <dgm:prSet/>
      <dgm:spPr/>
      <dgm:t>
        <a:bodyPr/>
        <a:lstStyle/>
        <a:p>
          <a:endParaRPr lang="ru-RU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42F7637-7601-4FD6-86D8-071E1E2850EF}" type="pres">
      <dgm:prSet presAssocID="{27B12872-9A9E-48A3-901B-20881E8DAA70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01D9652-90F5-4989-BD96-92748B7CBA59}" type="pres">
      <dgm:prSet presAssocID="{6C05907C-D803-4040-B9C3-99752B3718EE}" presName="root1" presStyleCnt="0"/>
      <dgm:spPr/>
    </dgm:pt>
    <dgm:pt modelId="{72AA58F5-2401-4A22-AB6B-421DD944AA19}" type="pres">
      <dgm:prSet presAssocID="{6C05907C-D803-4040-B9C3-99752B3718EE}" presName="LevelOneTextNode" presStyleLbl="node0" presStyleIdx="0" presStyleCnt="1" custScaleX="122235" custScaleY="18401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3E66C58-CCA1-41E3-83FF-510B6DB30F13}" type="pres">
      <dgm:prSet presAssocID="{6C05907C-D803-4040-B9C3-99752B3718EE}" presName="level2hierChild" presStyleCnt="0"/>
      <dgm:spPr/>
    </dgm:pt>
    <dgm:pt modelId="{7B74C3CE-E765-4D88-ADDA-3C64AEC8B82B}" type="pres">
      <dgm:prSet presAssocID="{4375FF1F-75A8-4053-AF63-E9AC2E11CBC0}" presName="conn2-1" presStyleLbl="parChTrans1D2" presStyleIdx="0" presStyleCnt="8"/>
      <dgm:spPr/>
      <dgm:t>
        <a:bodyPr/>
        <a:lstStyle/>
        <a:p>
          <a:endParaRPr lang="ru-RU"/>
        </a:p>
      </dgm:t>
    </dgm:pt>
    <dgm:pt modelId="{EC9706A3-1275-44E7-878E-74D554594E3C}" type="pres">
      <dgm:prSet presAssocID="{4375FF1F-75A8-4053-AF63-E9AC2E11CBC0}" presName="connTx" presStyleLbl="parChTrans1D2" presStyleIdx="0" presStyleCnt="8"/>
      <dgm:spPr/>
      <dgm:t>
        <a:bodyPr/>
        <a:lstStyle/>
        <a:p>
          <a:endParaRPr lang="ru-RU"/>
        </a:p>
      </dgm:t>
    </dgm:pt>
    <dgm:pt modelId="{1AA54252-80F0-4828-AAF8-51FCF39CBBA5}" type="pres">
      <dgm:prSet presAssocID="{FF33000F-DBE2-4F2F-9495-F54F8DD53585}" presName="root2" presStyleCnt="0"/>
      <dgm:spPr/>
    </dgm:pt>
    <dgm:pt modelId="{34BC2D42-2D37-4D03-8EDF-0C1DC185193C}" type="pres">
      <dgm:prSet presAssocID="{FF33000F-DBE2-4F2F-9495-F54F8DD53585}" presName="LevelTwoTextNode" presStyleLbl="node2" presStyleIdx="0" presStyleCnt="8" custScaleX="24765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B6533F3-A94C-47AE-88FF-AA27A0D9E404}" type="pres">
      <dgm:prSet presAssocID="{FF33000F-DBE2-4F2F-9495-F54F8DD53585}" presName="level3hierChild" presStyleCnt="0"/>
      <dgm:spPr/>
    </dgm:pt>
    <dgm:pt modelId="{96CA6102-15C1-4203-B422-2802ECB66A5A}" type="pres">
      <dgm:prSet presAssocID="{F1DCF747-9704-4909-BF50-E7E8F7631D6C}" presName="conn2-1" presStyleLbl="parChTrans1D2" presStyleIdx="1" presStyleCnt="8"/>
      <dgm:spPr/>
      <dgm:t>
        <a:bodyPr/>
        <a:lstStyle/>
        <a:p>
          <a:endParaRPr lang="ru-RU"/>
        </a:p>
      </dgm:t>
    </dgm:pt>
    <dgm:pt modelId="{C63A7390-E2D8-4B0A-9F39-BD79EDA0492D}" type="pres">
      <dgm:prSet presAssocID="{F1DCF747-9704-4909-BF50-E7E8F7631D6C}" presName="connTx" presStyleLbl="parChTrans1D2" presStyleIdx="1" presStyleCnt="8"/>
      <dgm:spPr/>
      <dgm:t>
        <a:bodyPr/>
        <a:lstStyle/>
        <a:p>
          <a:endParaRPr lang="ru-RU"/>
        </a:p>
      </dgm:t>
    </dgm:pt>
    <dgm:pt modelId="{A3E99AB7-6A1A-4ECA-8272-0609D57CB9D9}" type="pres">
      <dgm:prSet presAssocID="{7998C790-9583-4F67-84F0-306A2C03CDAE}" presName="root2" presStyleCnt="0"/>
      <dgm:spPr/>
    </dgm:pt>
    <dgm:pt modelId="{94408AB5-231A-41C5-8F40-BF0F1CE88B4E}" type="pres">
      <dgm:prSet presAssocID="{7998C790-9583-4F67-84F0-306A2C03CDAE}" presName="LevelTwoTextNode" presStyleLbl="node2" presStyleIdx="1" presStyleCnt="8" custScaleX="24765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4AA1B73-1941-4FFF-B96E-05CB349B320C}" type="pres">
      <dgm:prSet presAssocID="{7998C790-9583-4F67-84F0-306A2C03CDAE}" presName="level3hierChild" presStyleCnt="0"/>
      <dgm:spPr/>
    </dgm:pt>
    <dgm:pt modelId="{B846F962-5FD4-4FC2-B667-CB3F64DAA2D8}" type="pres">
      <dgm:prSet presAssocID="{B2CFB0F8-D9D8-4816-8851-1AFB4F149C56}" presName="conn2-1" presStyleLbl="parChTrans1D2" presStyleIdx="2" presStyleCnt="8"/>
      <dgm:spPr/>
      <dgm:t>
        <a:bodyPr/>
        <a:lstStyle/>
        <a:p>
          <a:endParaRPr lang="ru-RU"/>
        </a:p>
      </dgm:t>
    </dgm:pt>
    <dgm:pt modelId="{6E1278A3-26D1-42E6-B2E5-016643E66998}" type="pres">
      <dgm:prSet presAssocID="{B2CFB0F8-D9D8-4816-8851-1AFB4F149C56}" presName="connTx" presStyleLbl="parChTrans1D2" presStyleIdx="2" presStyleCnt="8"/>
      <dgm:spPr/>
      <dgm:t>
        <a:bodyPr/>
        <a:lstStyle/>
        <a:p>
          <a:endParaRPr lang="ru-RU"/>
        </a:p>
      </dgm:t>
    </dgm:pt>
    <dgm:pt modelId="{597B8961-BBE6-490F-A09E-23E57EFF1015}" type="pres">
      <dgm:prSet presAssocID="{0312743A-E5BC-402C-936E-7B46C4278125}" presName="root2" presStyleCnt="0"/>
      <dgm:spPr/>
    </dgm:pt>
    <dgm:pt modelId="{288780A2-EE88-424C-BCA0-BB70276E1A48}" type="pres">
      <dgm:prSet presAssocID="{0312743A-E5BC-402C-936E-7B46C4278125}" presName="LevelTwoTextNode" presStyleLbl="node2" presStyleIdx="2" presStyleCnt="8" custScaleX="24765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9A11B97-995A-4FCC-AB61-ED4560847071}" type="pres">
      <dgm:prSet presAssocID="{0312743A-E5BC-402C-936E-7B46C4278125}" presName="level3hierChild" presStyleCnt="0"/>
      <dgm:spPr/>
    </dgm:pt>
    <dgm:pt modelId="{05A0D3C5-19C2-4BB8-93DA-6FD3F88D5704}" type="pres">
      <dgm:prSet presAssocID="{D3DEAD3E-A265-40F5-99BC-40D60DF17CC9}" presName="conn2-1" presStyleLbl="parChTrans1D2" presStyleIdx="3" presStyleCnt="8"/>
      <dgm:spPr/>
      <dgm:t>
        <a:bodyPr/>
        <a:lstStyle/>
        <a:p>
          <a:endParaRPr lang="ru-RU"/>
        </a:p>
      </dgm:t>
    </dgm:pt>
    <dgm:pt modelId="{21536210-4BA4-4C87-97DF-4F05CDD35419}" type="pres">
      <dgm:prSet presAssocID="{D3DEAD3E-A265-40F5-99BC-40D60DF17CC9}" presName="connTx" presStyleLbl="parChTrans1D2" presStyleIdx="3" presStyleCnt="8"/>
      <dgm:spPr/>
      <dgm:t>
        <a:bodyPr/>
        <a:lstStyle/>
        <a:p>
          <a:endParaRPr lang="ru-RU"/>
        </a:p>
      </dgm:t>
    </dgm:pt>
    <dgm:pt modelId="{CE861092-CC2D-4C3D-93DE-8691A0645CDF}" type="pres">
      <dgm:prSet presAssocID="{D88306DB-4BF0-4CD5-BB59-B9A6FECB043D}" presName="root2" presStyleCnt="0"/>
      <dgm:spPr/>
    </dgm:pt>
    <dgm:pt modelId="{A3CC1B56-F6D9-435A-B661-78045C845222}" type="pres">
      <dgm:prSet presAssocID="{D88306DB-4BF0-4CD5-BB59-B9A6FECB043D}" presName="LevelTwoTextNode" presStyleLbl="node2" presStyleIdx="3" presStyleCnt="8" custScaleX="24765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0CADA6E-F652-4570-A291-C890B0082C4D}" type="pres">
      <dgm:prSet presAssocID="{D88306DB-4BF0-4CD5-BB59-B9A6FECB043D}" presName="level3hierChild" presStyleCnt="0"/>
      <dgm:spPr/>
    </dgm:pt>
    <dgm:pt modelId="{0878A148-779A-40FF-85EB-DFB27BCD5E4F}" type="pres">
      <dgm:prSet presAssocID="{69A55AED-B533-4A03-A895-041436FA3AB8}" presName="conn2-1" presStyleLbl="parChTrans1D2" presStyleIdx="4" presStyleCnt="8"/>
      <dgm:spPr/>
      <dgm:t>
        <a:bodyPr/>
        <a:lstStyle/>
        <a:p>
          <a:endParaRPr lang="ru-RU"/>
        </a:p>
      </dgm:t>
    </dgm:pt>
    <dgm:pt modelId="{2C23B610-1FDD-4076-B05F-50BB0B53B331}" type="pres">
      <dgm:prSet presAssocID="{69A55AED-B533-4A03-A895-041436FA3AB8}" presName="connTx" presStyleLbl="parChTrans1D2" presStyleIdx="4" presStyleCnt="8"/>
      <dgm:spPr/>
      <dgm:t>
        <a:bodyPr/>
        <a:lstStyle/>
        <a:p>
          <a:endParaRPr lang="ru-RU"/>
        </a:p>
      </dgm:t>
    </dgm:pt>
    <dgm:pt modelId="{3F7CD3B0-66FA-47FE-BA3E-D954F3668CAC}" type="pres">
      <dgm:prSet presAssocID="{256CB85F-7DBA-4167-8869-ABEB5330AC6A}" presName="root2" presStyleCnt="0"/>
      <dgm:spPr/>
    </dgm:pt>
    <dgm:pt modelId="{92401825-562A-459C-9A95-F92BE02A3167}" type="pres">
      <dgm:prSet presAssocID="{256CB85F-7DBA-4167-8869-ABEB5330AC6A}" presName="LevelTwoTextNode" presStyleLbl="node2" presStyleIdx="4" presStyleCnt="8" custScaleX="24765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096B862-15B5-434E-8DC9-1B41F2D4290A}" type="pres">
      <dgm:prSet presAssocID="{256CB85F-7DBA-4167-8869-ABEB5330AC6A}" presName="level3hierChild" presStyleCnt="0"/>
      <dgm:spPr/>
    </dgm:pt>
    <dgm:pt modelId="{9A47F128-38DD-4480-888D-C0B6DA8CF355}" type="pres">
      <dgm:prSet presAssocID="{FA328E89-BAE8-4C40-A41C-5FFBDB881E7D}" presName="conn2-1" presStyleLbl="parChTrans1D2" presStyleIdx="5" presStyleCnt="8"/>
      <dgm:spPr/>
      <dgm:t>
        <a:bodyPr/>
        <a:lstStyle/>
        <a:p>
          <a:endParaRPr lang="ru-RU"/>
        </a:p>
      </dgm:t>
    </dgm:pt>
    <dgm:pt modelId="{BB8BEAC0-5573-42A7-BD16-1C71096D1BCC}" type="pres">
      <dgm:prSet presAssocID="{FA328E89-BAE8-4C40-A41C-5FFBDB881E7D}" presName="connTx" presStyleLbl="parChTrans1D2" presStyleIdx="5" presStyleCnt="8"/>
      <dgm:spPr/>
      <dgm:t>
        <a:bodyPr/>
        <a:lstStyle/>
        <a:p>
          <a:endParaRPr lang="ru-RU"/>
        </a:p>
      </dgm:t>
    </dgm:pt>
    <dgm:pt modelId="{B90892FD-9BE8-486C-91E7-33D681AFDB2C}" type="pres">
      <dgm:prSet presAssocID="{5EA63106-C85A-4016-B4FD-9F740CECB3F1}" presName="root2" presStyleCnt="0"/>
      <dgm:spPr/>
    </dgm:pt>
    <dgm:pt modelId="{5CAC1CEB-1577-465D-BC18-2C31AC72A1D7}" type="pres">
      <dgm:prSet presAssocID="{5EA63106-C85A-4016-B4FD-9F740CECB3F1}" presName="LevelTwoTextNode" presStyleLbl="node2" presStyleIdx="5" presStyleCnt="8" custScaleX="24765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D95A2DE-F620-43EF-A42F-2A54D51DC759}" type="pres">
      <dgm:prSet presAssocID="{5EA63106-C85A-4016-B4FD-9F740CECB3F1}" presName="level3hierChild" presStyleCnt="0"/>
      <dgm:spPr/>
    </dgm:pt>
    <dgm:pt modelId="{77CF9467-E5E0-4B2D-A871-108241C90DEF}" type="pres">
      <dgm:prSet presAssocID="{E3FBF8A1-C664-400B-8541-ECEA1C040905}" presName="conn2-1" presStyleLbl="parChTrans1D2" presStyleIdx="6" presStyleCnt="8"/>
      <dgm:spPr/>
      <dgm:t>
        <a:bodyPr/>
        <a:lstStyle/>
        <a:p>
          <a:endParaRPr lang="ru-RU"/>
        </a:p>
      </dgm:t>
    </dgm:pt>
    <dgm:pt modelId="{38B79E2E-A16E-4DC5-867A-89CB17804B0D}" type="pres">
      <dgm:prSet presAssocID="{E3FBF8A1-C664-400B-8541-ECEA1C040905}" presName="connTx" presStyleLbl="parChTrans1D2" presStyleIdx="6" presStyleCnt="8"/>
      <dgm:spPr/>
      <dgm:t>
        <a:bodyPr/>
        <a:lstStyle/>
        <a:p>
          <a:endParaRPr lang="ru-RU"/>
        </a:p>
      </dgm:t>
    </dgm:pt>
    <dgm:pt modelId="{8D20A261-2941-4798-921F-DE7A0E24EA7F}" type="pres">
      <dgm:prSet presAssocID="{4C032DF1-19A5-485B-AA7F-34EC3E3E9DA4}" presName="root2" presStyleCnt="0"/>
      <dgm:spPr/>
    </dgm:pt>
    <dgm:pt modelId="{27D185F4-FA5C-4DCE-AFDA-11074B87B266}" type="pres">
      <dgm:prSet presAssocID="{4C032DF1-19A5-485B-AA7F-34EC3E3E9DA4}" presName="LevelTwoTextNode" presStyleLbl="node2" presStyleIdx="6" presStyleCnt="8" custScaleX="24765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067D3CF-A595-4AAF-8BE2-F5FE4EACF130}" type="pres">
      <dgm:prSet presAssocID="{4C032DF1-19A5-485B-AA7F-34EC3E3E9DA4}" presName="level3hierChild" presStyleCnt="0"/>
      <dgm:spPr/>
    </dgm:pt>
    <dgm:pt modelId="{C595587B-4931-415F-994E-7F1750583F45}" type="pres">
      <dgm:prSet presAssocID="{91F24A29-23C8-43C5-8DFD-591E13AECE28}" presName="conn2-1" presStyleLbl="parChTrans1D2" presStyleIdx="7" presStyleCnt="8"/>
      <dgm:spPr/>
      <dgm:t>
        <a:bodyPr/>
        <a:lstStyle/>
        <a:p>
          <a:endParaRPr lang="ru-RU"/>
        </a:p>
      </dgm:t>
    </dgm:pt>
    <dgm:pt modelId="{A39A509A-4FBB-4026-B5E0-B8B8ED7DE64A}" type="pres">
      <dgm:prSet presAssocID="{91F24A29-23C8-43C5-8DFD-591E13AECE28}" presName="connTx" presStyleLbl="parChTrans1D2" presStyleIdx="7" presStyleCnt="8"/>
      <dgm:spPr/>
      <dgm:t>
        <a:bodyPr/>
        <a:lstStyle/>
        <a:p>
          <a:endParaRPr lang="ru-RU"/>
        </a:p>
      </dgm:t>
    </dgm:pt>
    <dgm:pt modelId="{E3444066-A9D9-4A51-84AD-720E960936F4}" type="pres">
      <dgm:prSet presAssocID="{704C253D-D285-49D4-81FD-1F68506DEC4E}" presName="root2" presStyleCnt="0"/>
      <dgm:spPr/>
    </dgm:pt>
    <dgm:pt modelId="{1BBB9BE5-D8C0-486A-AFDB-AD42A72056BF}" type="pres">
      <dgm:prSet presAssocID="{704C253D-D285-49D4-81FD-1F68506DEC4E}" presName="LevelTwoTextNode" presStyleLbl="node2" presStyleIdx="7" presStyleCnt="8" custScaleX="24765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15BA1FE-0B19-4170-8B73-A2333EE58277}" type="pres">
      <dgm:prSet presAssocID="{704C253D-D285-49D4-81FD-1F68506DEC4E}" presName="level3hierChild" presStyleCnt="0"/>
      <dgm:spPr/>
    </dgm:pt>
  </dgm:ptLst>
  <dgm:cxnLst>
    <dgm:cxn modelId="{D746572D-E198-4933-BA56-B063F00680F3}" type="presOf" srcId="{91F24A29-23C8-43C5-8DFD-591E13AECE28}" destId="{A39A509A-4FBB-4026-B5E0-B8B8ED7DE64A}" srcOrd="1" destOrd="0" presId="urn:microsoft.com/office/officeart/2008/layout/HorizontalMultiLevelHierarchy"/>
    <dgm:cxn modelId="{F56C35D3-0474-4F91-B25D-20B9A1EC840C}" srcId="{6C05907C-D803-4040-B9C3-99752B3718EE}" destId="{256CB85F-7DBA-4167-8869-ABEB5330AC6A}" srcOrd="4" destOrd="0" parTransId="{69A55AED-B533-4A03-A895-041436FA3AB8}" sibTransId="{286F82C5-9B22-4154-A6BE-5FB475176F3A}"/>
    <dgm:cxn modelId="{F7EC99B9-C37B-4798-9168-FA6E5F6B834E}" type="presOf" srcId="{FF33000F-DBE2-4F2F-9495-F54F8DD53585}" destId="{34BC2D42-2D37-4D03-8EDF-0C1DC185193C}" srcOrd="0" destOrd="0" presId="urn:microsoft.com/office/officeart/2008/layout/HorizontalMultiLevelHierarchy"/>
    <dgm:cxn modelId="{20BBD4C9-99C7-4F4E-81A7-6066F0E4B417}" type="presOf" srcId="{256CB85F-7DBA-4167-8869-ABEB5330AC6A}" destId="{92401825-562A-459C-9A95-F92BE02A3167}" srcOrd="0" destOrd="0" presId="urn:microsoft.com/office/officeart/2008/layout/HorizontalMultiLevelHierarchy"/>
    <dgm:cxn modelId="{35AA11DB-9A60-4C3E-BCC8-3E2209E9B5EE}" type="presOf" srcId="{D3DEAD3E-A265-40F5-99BC-40D60DF17CC9}" destId="{21536210-4BA4-4C87-97DF-4F05CDD35419}" srcOrd="1" destOrd="0" presId="urn:microsoft.com/office/officeart/2008/layout/HorizontalMultiLevelHierarchy"/>
    <dgm:cxn modelId="{8AEF7A90-70D6-49EB-A8E4-2C66608999D1}" type="presOf" srcId="{E3FBF8A1-C664-400B-8541-ECEA1C040905}" destId="{38B79E2E-A16E-4DC5-867A-89CB17804B0D}" srcOrd="1" destOrd="0" presId="urn:microsoft.com/office/officeart/2008/layout/HorizontalMultiLevelHierarchy"/>
    <dgm:cxn modelId="{8ECEF74F-823E-40FF-9441-178BE8129DAE}" type="presOf" srcId="{91F24A29-23C8-43C5-8DFD-591E13AECE28}" destId="{C595587B-4931-415F-994E-7F1750583F45}" srcOrd="0" destOrd="0" presId="urn:microsoft.com/office/officeart/2008/layout/HorizontalMultiLevelHierarchy"/>
    <dgm:cxn modelId="{B339B5CB-B22B-48FF-AEE9-F963402E5F6F}" type="presOf" srcId="{FA328E89-BAE8-4C40-A41C-5FFBDB881E7D}" destId="{BB8BEAC0-5573-42A7-BD16-1C71096D1BCC}" srcOrd="1" destOrd="0" presId="urn:microsoft.com/office/officeart/2008/layout/HorizontalMultiLevelHierarchy"/>
    <dgm:cxn modelId="{B6E1EBC6-4B8E-46EE-9320-71CD94DB882B}" type="presOf" srcId="{6C05907C-D803-4040-B9C3-99752B3718EE}" destId="{72AA58F5-2401-4A22-AB6B-421DD944AA19}" srcOrd="0" destOrd="0" presId="urn:microsoft.com/office/officeart/2008/layout/HorizontalMultiLevelHierarchy"/>
    <dgm:cxn modelId="{6476DEB3-4A4D-46D4-B8EE-4E4FEFCD83BC}" type="presOf" srcId="{D88306DB-4BF0-4CD5-BB59-B9A6FECB043D}" destId="{A3CC1B56-F6D9-435A-B661-78045C845222}" srcOrd="0" destOrd="0" presId="urn:microsoft.com/office/officeart/2008/layout/HorizontalMultiLevelHierarchy"/>
    <dgm:cxn modelId="{F9C31E29-9CE7-4FFB-93EA-315A24C54174}" type="presOf" srcId="{D3DEAD3E-A265-40F5-99BC-40D60DF17CC9}" destId="{05A0D3C5-19C2-4BB8-93DA-6FD3F88D5704}" srcOrd="0" destOrd="0" presId="urn:microsoft.com/office/officeart/2008/layout/HorizontalMultiLevelHierarchy"/>
    <dgm:cxn modelId="{6F237339-5F92-419F-8CA9-E8382BAD4C25}" srcId="{6C05907C-D803-4040-B9C3-99752B3718EE}" destId="{0312743A-E5BC-402C-936E-7B46C4278125}" srcOrd="2" destOrd="0" parTransId="{B2CFB0F8-D9D8-4816-8851-1AFB4F149C56}" sibTransId="{E14A8A77-53CA-4027-AFB4-564C8486CBF1}"/>
    <dgm:cxn modelId="{F84D847E-CCA0-40B5-A429-EE5DC317597A}" srcId="{6C05907C-D803-4040-B9C3-99752B3718EE}" destId="{FF33000F-DBE2-4F2F-9495-F54F8DD53585}" srcOrd="0" destOrd="0" parTransId="{4375FF1F-75A8-4053-AF63-E9AC2E11CBC0}" sibTransId="{D77E130F-D3F0-4A99-A337-674F1C528889}"/>
    <dgm:cxn modelId="{360DB0CA-6301-4BB6-99A3-406659405540}" type="presOf" srcId="{B2CFB0F8-D9D8-4816-8851-1AFB4F149C56}" destId="{6E1278A3-26D1-42E6-B2E5-016643E66998}" srcOrd="1" destOrd="0" presId="urn:microsoft.com/office/officeart/2008/layout/HorizontalMultiLevelHierarchy"/>
    <dgm:cxn modelId="{A38F0504-BCA6-455F-AE56-0877C57D5F4E}" type="presOf" srcId="{704C253D-D285-49D4-81FD-1F68506DEC4E}" destId="{1BBB9BE5-D8C0-486A-AFDB-AD42A72056BF}" srcOrd="0" destOrd="0" presId="urn:microsoft.com/office/officeart/2008/layout/HorizontalMultiLevelHierarchy"/>
    <dgm:cxn modelId="{4D0AB713-BE2D-45F0-9F7C-C0A161C79BCA}" type="presOf" srcId="{F1DCF747-9704-4909-BF50-E7E8F7631D6C}" destId="{C63A7390-E2D8-4B0A-9F39-BD79EDA0492D}" srcOrd="1" destOrd="0" presId="urn:microsoft.com/office/officeart/2008/layout/HorizontalMultiLevelHierarchy"/>
    <dgm:cxn modelId="{E7F92F78-D3EA-4F17-A091-B81F0E5524B7}" srcId="{6C05907C-D803-4040-B9C3-99752B3718EE}" destId="{D88306DB-4BF0-4CD5-BB59-B9A6FECB043D}" srcOrd="3" destOrd="0" parTransId="{D3DEAD3E-A265-40F5-99BC-40D60DF17CC9}" sibTransId="{2FFEE0C8-E3BA-4831-99EA-43FAFAF29080}"/>
    <dgm:cxn modelId="{743BCFD2-92B9-437D-AE5F-204B9E7CB82E}" srcId="{6C05907C-D803-4040-B9C3-99752B3718EE}" destId="{5EA63106-C85A-4016-B4FD-9F740CECB3F1}" srcOrd="5" destOrd="0" parTransId="{FA328E89-BAE8-4C40-A41C-5FFBDB881E7D}" sibTransId="{33814D23-9352-4823-9EF5-5533463914BB}"/>
    <dgm:cxn modelId="{E602D887-2D4A-4BDB-9F0B-29CF5E891D2C}" srcId="{6C05907C-D803-4040-B9C3-99752B3718EE}" destId="{704C253D-D285-49D4-81FD-1F68506DEC4E}" srcOrd="7" destOrd="0" parTransId="{91F24A29-23C8-43C5-8DFD-591E13AECE28}" sibTransId="{5688610C-A769-48DC-A39B-B8412547FDB8}"/>
    <dgm:cxn modelId="{1C7BD844-6E01-40D2-B46E-98E07B9B487D}" type="presOf" srcId="{4C032DF1-19A5-485B-AA7F-34EC3E3E9DA4}" destId="{27D185F4-FA5C-4DCE-AFDA-11074B87B266}" srcOrd="0" destOrd="0" presId="urn:microsoft.com/office/officeart/2008/layout/HorizontalMultiLevelHierarchy"/>
    <dgm:cxn modelId="{6B131302-44D7-409F-9699-F06E88CF7B70}" type="presOf" srcId="{69A55AED-B533-4A03-A895-041436FA3AB8}" destId="{2C23B610-1FDD-4076-B05F-50BB0B53B331}" srcOrd="1" destOrd="0" presId="urn:microsoft.com/office/officeart/2008/layout/HorizontalMultiLevelHierarchy"/>
    <dgm:cxn modelId="{478EC2FE-6E77-4DA2-A08E-A5BC9A6F17A7}" type="presOf" srcId="{7998C790-9583-4F67-84F0-306A2C03CDAE}" destId="{94408AB5-231A-41C5-8F40-BF0F1CE88B4E}" srcOrd="0" destOrd="0" presId="urn:microsoft.com/office/officeart/2008/layout/HorizontalMultiLevelHierarchy"/>
    <dgm:cxn modelId="{25D0165C-BE22-43DB-9076-AF4393644A89}" type="presOf" srcId="{4375FF1F-75A8-4053-AF63-E9AC2E11CBC0}" destId="{EC9706A3-1275-44E7-878E-74D554594E3C}" srcOrd="1" destOrd="0" presId="urn:microsoft.com/office/officeart/2008/layout/HorizontalMultiLevelHierarchy"/>
    <dgm:cxn modelId="{85D071B3-D673-41D5-A5A2-DCC2349EF3F3}" type="presOf" srcId="{5EA63106-C85A-4016-B4FD-9F740CECB3F1}" destId="{5CAC1CEB-1577-465D-BC18-2C31AC72A1D7}" srcOrd="0" destOrd="0" presId="urn:microsoft.com/office/officeart/2008/layout/HorizontalMultiLevelHierarchy"/>
    <dgm:cxn modelId="{0321796F-4227-46D1-A368-5D2A92D7E5C9}" type="presOf" srcId="{69A55AED-B533-4A03-A895-041436FA3AB8}" destId="{0878A148-779A-40FF-85EB-DFB27BCD5E4F}" srcOrd="0" destOrd="0" presId="urn:microsoft.com/office/officeart/2008/layout/HorizontalMultiLevelHierarchy"/>
    <dgm:cxn modelId="{75BF61C2-0250-4112-ABAB-F5937D415DD9}" type="presOf" srcId="{E3FBF8A1-C664-400B-8541-ECEA1C040905}" destId="{77CF9467-E5E0-4B2D-A871-108241C90DEF}" srcOrd="0" destOrd="0" presId="urn:microsoft.com/office/officeart/2008/layout/HorizontalMultiLevelHierarchy"/>
    <dgm:cxn modelId="{CFF2FAD2-B010-4841-9C57-38B564735E1A}" srcId="{6C05907C-D803-4040-B9C3-99752B3718EE}" destId="{4C032DF1-19A5-485B-AA7F-34EC3E3E9DA4}" srcOrd="6" destOrd="0" parTransId="{E3FBF8A1-C664-400B-8541-ECEA1C040905}" sibTransId="{3EAC9DB8-6768-480A-9DFB-48C8C0973ACE}"/>
    <dgm:cxn modelId="{63BFEE5D-99FB-4D24-9D8A-517A7A06EE80}" srcId="{6C05907C-D803-4040-B9C3-99752B3718EE}" destId="{7998C790-9583-4F67-84F0-306A2C03CDAE}" srcOrd="1" destOrd="0" parTransId="{F1DCF747-9704-4909-BF50-E7E8F7631D6C}" sibTransId="{8AAC1058-FF9E-4F4B-B34D-68607397F8C8}"/>
    <dgm:cxn modelId="{4792EB2E-3C45-47D8-A49A-33B8D8F25A1D}" type="presOf" srcId="{B2CFB0F8-D9D8-4816-8851-1AFB4F149C56}" destId="{B846F962-5FD4-4FC2-B667-CB3F64DAA2D8}" srcOrd="0" destOrd="0" presId="urn:microsoft.com/office/officeart/2008/layout/HorizontalMultiLevelHierarchy"/>
    <dgm:cxn modelId="{BABB20CD-5B64-49A5-8B48-0BD978CCD4FA}" type="presOf" srcId="{4375FF1F-75A8-4053-AF63-E9AC2E11CBC0}" destId="{7B74C3CE-E765-4D88-ADDA-3C64AEC8B82B}" srcOrd="0" destOrd="0" presId="urn:microsoft.com/office/officeart/2008/layout/HorizontalMultiLevelHierarchy"/>
    <dgm:cxn modelId="{05A8051B-CAA2-44FB-8370-CE13460E0CC4}" type="presOf" srcId="{27B12872-9A9E-48A3-901B-20881E8DAA70}" destId="{342F7637-7601-4FD6-86D8-071E1E2850EF}" srcOrd="0" destOrd="0" presId="urn:microsoft.com/office/officeart/2008/layout/HorizontalMultiLevelHierarchy"/>
    <dgm:cxn modelId="{FB6718F1-537C-4C6A-84BD-C2B364CA02CA}" srcId="{27B12872-9A9E-48A3-901B-20881E8DAA70}" destId="{6C05907C-D803-4040-B9C3-99752B3718EE}" srcOrd="0" destOrd="0" parTransId="{BC8F768F-9B28-4633-A856-FF7F6DA6715D}" sibTransId="{8C575F26-9161-4260-AF64-CFC17A803140}"/>
    <dgm:cxn modelId="{3FB9B073-8A0B-4D5A-A407-03D92FF77786}" type="presOf" srcId="{F1DCF747-9704-4909-BF50-E7E8F7631D6C}" destId="{96CA6102-15C1-4203-B422-2802ECB66A5A}" srcOrd="0" destOrd="0" presId="urn:microsoft.com/office/officeart/2008/layout/HorizontalMultiLevelHierarchy"/>
    <dgm:cxn modelId="{62B59FF7-1554-4760-B1CD-5DF268AA1930}" type="presOf" srcId="{FA328E89-BAE8-4C40-A41C-5FFBDB881E7D}" destId="{9A47F128-38DD-4480-888D-C0B6DA8CF355}" srcOrd="0" destOrd="0" presId="urn:microsoft.com/office/officeart/2008/layout/HorizontalMultiLevelHierarchy"/>
    <dgm:cxn modelId="{CADFCB5D-284F-4FD9-B071-BAEC252F69BE}" type="presOf" srcId="{0312743A-E5BC-402C-936E-7B46C4278125}" destId="{288780A2-EE88-424C-BCA0-BB70276E1A48}" srcOrd="0" destOrd="0" presId="urn:microsoft.com/office/officeart/2008/layout/HorizontalMultiLevelHierarchy"/>
    <dgm:cxn modelId="{32FFDBE7-44D5-4D32-B26B-8705AA636EF4}" type="presParOf" srcId="{342F7637-7601-4FD6-86D8-071E1E2850EF}" destId="{901D9652-90F5-4989-BD96-92748B7CBA59}" srcOrd="0" destOrd="0" presId="urn:microsoft.com/office/officeart/2008/layout/HorizontalMultiLevelHierarchy"/>
    <dgm:cxn modelId="{AD47816D-14C2-41F1-B22D-866D29C3E0F4}" type="presParOf" srcId="{901D9652-90F5-4989-BD96-92748B7CBA59}" destId="{72AA58F5-2401-4A22-AB6B-421DD944AA19}" srcOrd="0" destOrd="0" presId="urn:microsoft.com/office/officeart/2008/layout/HorizontalMultiLevelHierarchy"/>
    <dgm:cxn modelId="{C9ECDE88-1FF6-407C-A857-2256324ABB82}" type="presParOf" srcId="{901D9652-90F5-4989-BD96-92748B7CBA59}" destId="{93E66C58-CCA1-41E3-83FF-510B6DB30F13}" srcOrd="1" destOrd="0" presId="urn:microsoft.com/office/officeart/2008/layout/HorizontalMultiLevelHierarchy"/>
    <dgm:cxn modelId="{6FB94ADC-FC1E-4708-8CC6-F49DB0DCDE48}" type="presParOf" srcId="{93E66C58-CCA1-41E3-83FF-510B6DB30F13}" destId="{7B74C3CE-E765-4D88-ADDA-3C64AEC8B82B}" srcOrd="0" destOrd="0" presId="urn:microsoft.com/office/officeart/2008/layout/HorizontalMultiLevelHierarchy"/>
    <dgm:cxn modelId="{F97085E5-F696-407A-9B96-05E2DFE4BE8E}" type="presParOf" srcId="{7B74C3CE-E765-4D88-ADDA-3C64AEC8B82B}" destId="{EC9706A3-1275-44E7-878E-74D554594E3C}" srcOrd="0" destOrd="0" presId="urn:microsoft.com/office/officeart/2008/layout/HorizontalMultiLevelHierarchy"/>
    <dgm:cxn modelId="{42EF4256-897B-4263-BCEB-3696191C8558}" type="presParOf" srcId="{93E66C58-CCA1-41E3-83FF-510B6DB30F13}" destId="{1AA54252-80F0-4828-AAF8-51FCF39CBBA5}" srcOrd="1" destOrd="0" presId="urn:microsoft.com/office/officeart/2008/layout/HorizontalMultiLevelHierarchy"/>
    <dgm:cxn modelId="{057A5C02-FB33-443D-9764-C839ACE27EBB}" type="presParOf" srcId="{1AA54252-80F0-4828-AAF8-51FCF39CBBA5}" destId="{34BC2D42-2D37-4D03-8EDF-0C1DC185193C}" srcOrd="0" destOrd="0" presId="urn:microsoft.com/office/officeart/2008/layout/HorizontalMultiLevelHierarchy"/>
    <dgm:cxn modelId="{76A0B262-FF68-4911-91A6-B2FF216F520C}" type="presParOf" srcId="{1AA54252-80F0-4828-AAF8-51FCF39CBBA5}" destId="{2B6533F3-A94C-47AE-88FF-AA27A0D9E404}" srcOrd="1" destOrd="0" presId="urn:microsoft.com/office/officeart/2008/layout/HorizontalMultiLevelHierarchy"/>
    <dgm:cxn modelId="{CC5879CD-DB3C-41F9-AD70-EA7CFEFA4690}" type="presParOf" srcId="{93E66C58-CCA1-41E3-83FF-510B6DB30F13}" destId="{96CA6102-15C1-4203-B422-2802ECB66A5A}" srcOrd="2" destOrd="0" presId="urn:microsoft.com/office/officeart/2008/layout/HorizontalMultiLevelHierarchy"/>
    <dgm:cxn modelId="{2E0E9BB6-2A33-46D8-A76A-A4C2B8651C39}" type="presParOf" srcId="{96CA6102-15C1-4203-B422-2802ECB66A5A}" destId="{C63A7390-E2D8-4B0A-9F39-BD79EDA0492D}" srcOrd="0" destOrd="0" presId="urn:microsoft.com/office/officeart/2008/layout/HorizontalMultiLevelHierarchy"/>
    <dgm:cxn modelId="{D435A5C6-032D-4ECF-AB6B-9CD6D050BAEB}" type="presParOf" srcId="{93E66C58-CCA1-41E3-83FF-510B6DB30F13}" destId="{A3E99AB7-6A1A-4ECA-8272-0609D57CB9D9}" srcOrd="3" destOrd="0" presId="urn:microsoft.com/office/officeart/2008/layout/HorizontalMultiLevelHierarchy"/>
    <dgm:cxn modelId="{35AB03A2-477D-48AA-8F2E-6F1E5FB4B5A2}" type="presParOf" srcId="{A3E99AB7-6A1A-4ECA-8272-0609D57CB9D9}" destId="{94408AB5-231A-41C5-8F40-BF0F1CE88B4E}" srcOrd="0" destOrd="0" presId="urn:microsoft.com/office/officeart/2008/layout/HorizontalMultiLevelHierarchy"/>
    <dgm:cxn modelId="{8F4EDF49-C064-4FE1-839F-ACDC28663B78}" type="presParOf" srcId="{A3E99AB7-6A1A-4ECA-8272-0609D57CB9D9}" destId="{94AA1B73-1941-4FFF-B96E-05CB349B320C}" srcOrd="1" destOrd="0" presId="urn:microsoft.com/office/officeart/2008/layout/HorizontalMultiLevelHierarchy"/>
    <dgm:cxn modelId="{F09A336B-E08F-4021-8659-D2D8EF1E3F54}" type="presParOf" srcId="{93E66C58-CCA1-41E3-83FF-510B6DB30F13}" destId="{B846F962-5FD4-4FC2-B667-CB3F64DAA2D8}" srcOrd="4" destOrd="0" presId="urn:microsoft.com/office/officeart/2008/layout/HorizontalMultiLevelHierarchy"/>
    <dgm:cxn modelId="{A3828F6E-432F-4B41-820B-B6423F546CE2}" type="presParOf" srcId="{B846F962-5FD4-4FC2-B667-CB3F64DAA2D8}" destId="{6E1278A3-26D1-42E6-B2E5-016643E66998}" srcOrd="0" destOrd="0" presId="urn:microsoft.com/office/officeart/2008/layout/HorizontalMultiLevelHierarchy"/>
    <dgm:cxn modelId="{71F9F377-91CF-4138-8B24-F10CA7D84199}" type="presParOf" srcId="{93E66C58-CCA1-41E3-83FF-510B6DB30F13}" destId="{597B8961-BBE6-490F-A09E-23E57EFF1015}" srcOrd="5" destOrd="0" presId="urn:microsoft.com/office/officeart/2008/layout/HorizontalMultiLevelHierarchy"/>
    <dgm:cxn modelId="{BEF01F86-7D2E-4898-BA90-0F669094EA30}" type="presParOf" srcId="{597B8961-BBE6-490F-A09E-23E57EFF1015}" destId="{288780A2-EE88-424C-BCA0-BB70276E1A48}" srcOrd="0" destOrd="0" presId="urn:microsoft.com/office/officeart/2008/layout/HorizontalMultiLevelHierarchy"/>
    <dgm:cxn modelId="{BE3756E4-2EAD-4855-AA98-B0B222D205C4}" type="presParOf" srcId="{597B8961-BBE6-490F-A09E-23E57EFF1015}" destId="{69A11B97-995A-4FCC-AB61-ED4560847071}" srcOrd="1" destOrd="0" presId="urn:microsoft.com/office/officeart/2008/layout/HorizontalMultiLevelHierarchy"/>
    <dgm:cxn modelId="{C6118B96-104D-4A0F-86D3-9EB42EE654D7}" type="presParOf" srcId="{93E66C58-CCA1-41E3-83FF-510B6DB30F13}" destId="{05A0D3C5-19C2-4BB8-93DA-6FD3F88D5704}" srcOrd="6" destOrd="0" presId="urn:microsoft.com/office/officeart/2008/layout/HorizontalMultiLevelHierarchy"/>
    <dgm:cxn modelId="{CEFF9C5B-0520-45D8-AEB2-A1FDE515D51A}" type="presParOf" srcId="{05A0D3C5-19C2-4BB8-93DA-6FD3F88D5704}" destId="{21536210-4BA4-4C87-97DF-4F05CDD35419}" srcOrd="0" destOrd="0" presId="urn:microsoft.com/office/officeart/2008/layout/HorizontalMultiLevelHierarchy"/>
    <dgm:cxn modelId="{AE02924A-0406-47A1-A666-663C6F03E425}" type="presParOf" srcId="{93E66C58-CCA1-41E3-83FF-510B6DB30F13}" destId="{CE861092-CC2D-4C3D-93DE-8691A0645CDF}" srcOrd="7" destOrd="0" presId="urn:microsoft.com/office/officeart/2008/layout/HorizontalMultiLevelHierarchy"/>
    <dgm:cxn modelId="{F839CA3A-AA2D-4FFD-87BF-9C4E3E04B7D3}" type="presParOf" srcId="{CE861092-CC2D-4C3D-93DE-8691A0645CDF}" destId="{A3CC1B56-F6D9-435A-B661-78045C845222}" srcOrd="0" destOrd="0" presId="urn:microsoft.com/office/officeart/2008/layout/HorizontalMultiLevelHierarchy"/>
    <dgm:cxn modelId="{97D8D2B4-7D9D-429D-BB72-190715999FBD}" type="presParOf" srcId="{CE861092-CC2D-4C3D-93DE-8691A0645CDF}" destId="{90CADA6E-F652-4570-A291-C890B0082C4D}" srcOrd="1" destOrd="0" presId="urn:microsoft.com/office/officeart/2008/layout/HorizontalMultiLevelHierarchy"/>
    <dgm:cxn modelId="{9A7D5796-8722-4300-901A-8C5DAE0B0085}" type="presParOf" srcId="{93E66C58-CCA1-41E3-83FF-510B6DB30F13}" destId="{0878A148-779A-40FF-85EB-DFB27BCD5E4F}" srcOrd="8" destOrd="0" presId="urn:microsoft.com/office/officeart/2008/layout/HorizontalMultiLevelHierarchy"/>
    <dgm:cxn modelId="{2D030FD4-20E2-46FA-80AC-EA337F5368EB}" type="presParOf" srcId="{0878A148-779A-40FF-85EB-DFB27BCD5E4F}" destId="{2C23B610-1FDD-4076-B05F-50BB0B53B331}" srcOrd="0" destOrd="0" presId="urn:microsoft.com/office/officeart/2008/layout/HorizontalMultiLevelHierarchy"/>
    <dgm:cxn modelId="{FC1C3ED1-1FA0-4DD7-B62C-FE188841188A}" type="presParOf" srcId="{93E66C58-CCA1-41E3-83FF-510B6DB30F13}" destId="{3F7CD3B0-66FA-47FE-BA3E-D954F3668CAC}" srcOrd="9" destOrd="0" presId="urn:microsoft.com/office/officeart/2008/layout/HorizontalMultiLevelHierarchy"/>
    <dgm:cxn modelId="{35CE0CFE-69FC-45E6-8829-14F7A89A8743}" type="presParOf" srcId="{3F7CD3B0-66FA-47FE-BA3E-D954F3668CAC}" destId="{92401825-562A-459C-9A95-F92BE02A3167}" srcOrd="0" destOrd="0" presId="urn:microsoft.com/office/officeart/2008/layout/HorizontalMultiLevelHierarchy"/>
    <dgm:cxn modelId="{7D7F3D5F-802B-4F1B-A618-BB3C80A88407}" type="presParOf" srcId="{3F7CD3B0-66FA-47FE-BA3E-D954F3668CAC}" destId="{8096B862-15B5-434E-8DC9-1B41F2D4290A}" srcOrd="1" destOrd="0" presId="urn:microsoft.com/office/officeart/2008/layout/HorizontalMultiLevelHierarchy"/>
    <dgm:cxn modelId="{57FDE1B2-FC4C-4C24-8A05-6417AE831EAD}" type="presParOf" srcId="{93E66C58-CCA1-41E3-83FF-510B6DB30F13}" destId="{9A47F128-38DD-4480-888D-C0B6DA8CF355}" srcOrd="10" destOrd="0" presId="urn:microsoft.com/office/officeart/2008/layout/HorizontalMultiLevelHierarchy"/>
    <dgm:cxn modelId="{34EBAC57-D1D7-4B82-8215-F2312ACFB6C6}" type="presParOf" srcId="{9A47F128-38DD-4480-888D-C0B6DA8CF355}" destId="{BB8BEAC0-5573-42A7-BD16-1C71096D1BCC}" srcOrd="0" destOrd="0" presId="urn:microsoft.com/office/officeart/2008/layout/HorizontalMultiLevelHierarchy"/>
    <dgm:cxn modelId="{1F7534DA-3581-41CA-B8C7-E22F0E168A7D}" type="presParOf" srcId="{93E66C58-CCA1-41E3-83FF-510B6DB30F13}" destId="{B90892FD-9BE8-486C-91E7-33D681AFDB2C}" srcOrd="11" destOrd="0" presId="urn:microsoft.com/office/officeart/2008/layout/HorizontalMultiLevelHierarchy"/>
    <dgm:cxn modelId="{5D25D637-905E-469E-9140-7300806498A1}" type="presParOf" srcId="{B90892FD-9BE8-486C-91E7-33D681AFDB2C}" destId="{5CAC1CEB-1577-465D-BC18-2C31AC72A1D7}" srcOrd="0" destOrd="0" presId="urn:microsoft.com/office/officeart/2008/layout/HorizontalMultiLevelHierarchy"/>
    <dgm:cxn modelId="{0FD7A46E-E75D-4C15-AC15-DDB2A8FBF162}" type="presParOf" srcId="{B90892FD-9BE8-486C-91E7-33D681AFDB2C}" destId="{3D95A2DE-F620-43EF-A42F-2A54D51DC759}" srcOrd="1" destOrd="0" presId="urn:microsoft.com/office/officeart/2008/layout/HorizontalMultiLevelHierarchy"/>
    <dgm:cxn modelId="{6423AE85-61D5-486F-AB4C-12F1957299C5}" type="presParOf" srcId="{93E66C58-CCA1-41E3-83FF-510B6DB30F13}" destId="{77CF9467-E5E0-4B2D-A871-108241C90DEF}" srcOrd="12" destOrd="0" presId="urn:microsoft.com/office/officeart/2008/layout/HorizontalMultiLevelHierarchy"/>
    <dgm:cxn modelId="{8FEE601C-C34D-4724-BA9B-37020E964EA3}" type="presParOf" srcId="{77CF9467-E5E0-4B2D-A871-108241C90DEF}" destId="{38B79E2E-A16E-4DC5-867A-89CB17804B0D}" srcOrd="0" destOrd="0" presId="urn:microsoft.com/office/officeart/2008/layout/HorizontalMultiLevelHierarchy"/>
    <dgm:cxn modelId="{F9D45EFC-3C19-44A0-99A0-571BBC928AAD}" type="presParOf" srcId="{93E66C58-CCA1-41E3-83FF-510B6DB30F13}" destId="{8D20A261-2941-4798-921F-DE7A0E24EA7F}" srcOrd="13" destOrd="0" presId="urn:microsoft.com/office/officeart/2008/layout/HorizontalMultiLevelHierarchy"/>
    <dgm:cxn modelId="{6C94016F-5ABE-4451-AF32-6BBCE8EB3ACA}" type="presParOf" srcId="{8D20A261-2941-4798-921F-DE7A0E24EA7F}" destId="{27D185F4-FA5C-4DCE-AFDA-11074B87B266}" srcOrd="0" destOrd="0" presId="urn:microsoft.com/office/officeart/2008/layout/HorizontalMultiLevelHierarchy"/>
    <dgm:cxn modelId="{86DF27EB-1633-4605-B138-F9933CE1C4F0}" type="presParOf" srcId="{8D20A261-2941-4798-921F-DE7A0E24EA7F}" destId="{E067D3CF-A595-4AAF-8BE2-F5FE4EACF130}" srcOrd="1" destOrd="0" presId="urn:microsoft.com/office/officeart/2008/layout/HorizontalMultiLevelHierarchy"/>
    <dgm:cxn modelId="{2331403E-3E2A-46AB-ADC8-AD80A762E34A}" type="presParOf" srcId="{93E66C58-CCA1-41E3-83FF-510B6DB30F13}" destId="{C595587B-4931-415F-994E-7F1750583F45}" srcOrd="14" destOrd="0" presId="urn:microsoft.com/office/officeart/2008/layout/HorizontalMultiLevelHierarchy"/>
    <dgm:cxn modelId="{D80395EB-D5D1-48B5-BF2E-2FAD06EEDEAD}" type="presParOf" srcId="{C595587B-4931-415F-994E-7F1750583F45}" destId="{A39A509A-4FBB-4026-B5E0-B8B8ED7DE64A}" srcOrd="0" destOrd="0" presId="urn:microsoft.com/office/officeart/2008/layout/HorizontalMultiLevelHierarchy"/>
    <dgm:cxn modelId="{492495B2-4A07-42F2-AE7B-33D244E2CC39}" type="presParOf" srcId="{93E66C58-CCA1-41E3-83FF-510B6DB30F13}" destId="{E3444066-A9D9-4A51-84AD-720E960936F4}" srcOrd="15" destOrd="0" presId="urn:microsoft.com/office/officeart/2008/layout/HorizontalMultiLevelHierarchy"/>
    <dgm:cxn modelId="{95A631D8-B210-465D-97AE-5DF634D41F6F}" type="presParOf" srcId="{E3444066-A9D9-4A51-84AD-720E960936F4}" destId="{1BBB9BE5-D8C0-486A-AFDB-AD42A72056BF}" srcOrd="0" destOrd="0" presId="urn:microsoft.com/office/officeart/2008/layout/HorizontalMultiLevelHierarchy"/>
    <dgm:cxn modelId="{B2BBE350-FFB2-44BD-BBEC-42CB7F59EDC9}" type="presParOf" srcId="{E3444066-A9D9-4A51-84AD-720E960936F4}" destId="{F15BA1FE-0B19-4170-8B73-A2333EE58277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106B3E0D-190A-488F-854B-139EF0C3D1D6}" type="doc">
      <dgm:prSet loTypeId="urn:microsoft.com/office/officeart/2005/8/layout/hList1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1283703F-9AF0-4888-BF6A-4436B7DE2366}">
      <dgm:prSet phldrT="[Текст]"/>
      <dgm:spPr/>
      <dgm:t>
        <a:bodyPr/>
        <a:lstStyle/>
        <a:p>
          <a:r>
            <a:rPr lang="ru-RU" b="1" dirty="0">
              <a:effectLst/>
              <a:latin typeface="Arial" panose="020B0604020202020204" pitchFamily="34" charset="0"/>
              <a:cs typeface="Arial" panose="020B0604020202020204" pitchFamily="34" charset="0"/>
            </a:rPr>
            <a:t>Требования ФГОС </a:t>
          </a:r>
          <a:br>
            <a:rPr lang="ru-RU" b="1" dirty="0">
              <a:effectLst/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b="1" dirty="0">
              <a:effectLst/>
              <a:latin typeface="Arial" panose="020B0604020202020204" pitchFamily="34" charset="0"/>
              <a:cs typeface="Arial" panose="020B0604020202020204" pitchFamily="34" charset="0"/>
            </a:rPr>
            <a:t>к организации проектной деятельности</a:t>
          </a:r>
        </a:p>
      </dgm:t>
    </dgm:pt>
    <dgm:pt modelId="{566AE88F-1458-45B8-A796-8E13CD7783FD}" type="parTrans" cxnId="{62AF0AA3-0CA9-4EBF-9BC0-6E989F14D2F6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40C169B-AEF9-4C9F-BE41-2F5481016EE9}" type="sibTrans" cxnId="{62AF0AA3-0CA9-4EBF-9BC0-6E989F14D2F6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DD4333A-549D-4E3D-895D-98060BD1EF0B}">
      <dgm:prSet phldrT="[Текст]"/>
      <dgm:spPr/>
      <dgm:t>
        <a:bodyPr/>
        <a:lstStyle/>
        <a:p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Проект в рамках одного или нескольких предметов,</a:t>
          </a:r>
        </a:p>
      </dgm:t>
    </dgm:pt>
    <dgm:pt modelId="{0F1D03FB-633F-457E-B76E-2F6C38D23CB6}" type="parTrans" cxnId="{68EB3D5C-892F-4282-ACA2-A27A2B1851D4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D6731CB-712A-49FA-AF8E-9848A3EF89BF}" type="sibTrans" cxnId="{68EB3D5C-892F-4282-ACA2-A27A2B1851D4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7FDF603-F7EE-4832-9460-A956EBF8C1F9}">
      <dgm:prSet phldrT="[Текст]"/>
      <dgm:spPr/>
      <dgm:t>
        <a:bodyPr/>
        <a:lstStyle/>
        <a:p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Ученик выполняет проект самостоятельно или под руководством учителя (тьютора)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  <a:sym typeface="Symbol" panose="05050102010706020507" pitchFamily="18" charset="2"/>
            </a:rPr>
            <a:t>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CE0FAFC-9B16-4627-A370-5B332F4B65FD}" type="parTrans" cxnId="{5F560428-FF7C-41DB-BCB3-76EF75D5C73C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33BBFB8-C451-41ED-AE7A-538A95002801}" type="sibTrans" cxnId="{5F560428-FF7C-41DB-BCB3-76EF75D5C73C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0498997-9041-4D8C-93ED-0666E3DE29A7}">
      <dgm:prSet phldrT="[Текст]"/>
      <dgm:spPr/>
      <dgm:t>
        <a:bodyPr/>
        <a:lstStyle/>
        <a:p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Срок – от одного до двух лет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  <a:sym typeface="Symbol" panose="05050102010706020507" pitchFamily="18" charset="2"/>
            </a:rPr>
            <a:t>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CEE713C-D4C3-4856-B3CB-59F756ACEC44}" type="parTrans" cxnId="{F705C78B-E72C-4143-9D23-8B5BD90FB434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FABCF34-2CB5-4E1B-84C6-DFF3051C902D}" type="sibTrans" cxnId="{F705C78B-E72C-4143-9D23-8B5BD90FB434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43AF704-0CB8-4F9E-9B4D-FABB688130FE}">
      <dgm:prSet phldrT="[Текст]"/>
      <dgm:spPr/>
      <dgm:t>
        <a:bodyPr/>
        <a:lstStyle/>
        <a:p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Итог – завершенное учебное исследование или проект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  <a:sym typeface="Symbol" panose="05050102010706020507" pitchFamily="18" charset="2"/>
            </a:rPr>
            <a:t>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42F0731-1557-4FEE-9834-3798CE4842EE}" type="parTrans" cxnId="{7B26BD75-AC24-448F-867C-5FE390778C6A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3E4AADC-B557-426D-9EBE-E0DF2A0C10F7}" type="sibTrans" cxnId="{7B26BD75-AC24-448F-867C-5FE390778C6A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A6BBFCF-FA29-4C6B-9A5A-7965CE0F9F41}">
      <dgm:prSet phldrT="[Текст]"/>
      <dgm:spPr/>
      <dgm:t>
        <a:bodyPr/>
        <a:lstStyle/>
        <a:p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Области проектной деятельности: познавательная, практическая, учебно-исследовательская, социальная, художественно-творческая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  <a:sym typeface="Symbol" panose="05050102010706020507" pitchFamily="18" charset="2"/>
            </a:rPr>
            <a:t>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8F9FD20-B828-4027-8DDF-BB4772C116C0}" type="parTrans" cxnId="{7F0E0E68-7FA6-4998-A60D-72C78E52D760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8A20842-076C-4B4D-B4AC-25E03782AFC1}" type="sibTrans" cxnId="{7F0E0E68-7FA6-4998-A60D-72C78E52D760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FA5D0BF-D477-42C0-8B95-6AFFB7AAC70D}">
      <dgm:prSet phldrT="[Текст]"/>
      <dgm:spPr/>
      <dgm:t>
        <a:bodyPr/>
        <a:lstStyle/>
        <a:p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Примерные виды проектов: информационный, творческий, социальный, прикладной, инновационный, конструкторский, инженерный</a:t>
          </a:r>
        </a:p>
      </dgm:t>
    </dgm:pt>
    <dgm:pt modelId="{23C7E903-184C-4FA3-BDB8-B56C4DD843EA}" type="parTrans" cxnId="{17AD5947-C677-4EB9-BDCE-16FA998F2523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7469329-B464-42B8-9CF4-297879A95DF8}" type="sibTrans" cxnId="{17AD5947-C677-4EB9-BDCE-16FA998F2523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C096030-7393-489F-A922-BBDE71E280BB}" type="pres">
      <dgm:prSet presAssocID="{106B3E0D-190A-488F-854B-139EF0C3D1D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42F2D31-85CA-48C3-A10C-A95EFE8E811A}" type="pres">
      <dgm:prSet presAssocID="{1283703F-9AF0-4888-BF6A-4436B7DE2366}" presName="composite" presStyleCnt="0"/>
      <dgm:spPr/>
    </dgm:pt>
    <dgm:pt modelId="{D29A2049-88DF-4906-BEDF-36287B8E9938}" type="pres">
      <dgm:prSet presAssocID="{1283703F-9AF0-4888-BF6A-4436B7DE2366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C6E786-E31C-46A4-9DC3-AEC093C2AEA0}" type="pres">
      <dgm:prSet presAssocID="{1283703F-9AF0-4888-BF6A-4436B7DE2366}" presName="desTx" presStyleLbl="alignAccFollowNode1" presStyleIdx="0" presStyleCnt="1" custLinFactNeighborX="213" custLinFactNeighborY="30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541870F-7A0F-4D9C-9901-B3C565FA37B5}" type="presOf" srcId="{2FA5D0BF-D477-42C0-8B95-6AFFB7AAC70D}" destId="{7EC6E786-E31C-46A4-9DC3-AEC093C2AEA0}" srcOrd="0" destOrd="5" presId="urn:microsoft.com/office/officeart/2005/8/layout/hList1"/>
    <dgm:cxn modelId="{7B26BD75-AC24-448F-867C-5FE390778C6A}" srcId="{1283703F-9AF0-4888-BF6A-4436B7DE2366}" destId="{A43AF704-0CB8-4F9E-9B4D-FABB688130FE}" srcOrd="3" destOrd="0" parTransId="{E42F0731-1557-4FEE-9834-3798CE4842EE}" sibTransId="{63E4AADC-B557-426D-9EBE-E0DF2A0C10F7}"/>
    <dgm:cxn modelId="{C68E5672-22F0-4584-8A73-25A11A6E8637}" type="presOf" srcId="{FDD4333A-549D-4E3D-895D-98060BD1EF0B}" destId="{7EC6E786-E31C-46A4-9DC3-AEC093C2AEA0}" srcOrd="0" destOrd="0" presId="urn:microsoft.com/office/officeart/2005/8/layout/hList1"/>
    <dgm:cxn modelId="{17AD5947-C677-4EB9-BDCE-16FA998F2523}" srcId="{1283703F-9AF0-4888-BF6A-4436B7DE2366}" destId="{2FA5D0BF-D477-42C0-8B95-6AFFB7AAC70D}" srcOrd="5" destOrd="0" parTransId="{23C7E903-184C-4FA3-BDB8-B56C4DD843EA}" sibTransId="{37469329-B464-42B8-9CF4-297879A95DF8}"/>
    <dgm:cxn modelId="{F705C78B-E72C-4143-9D23-8B5BD90FB434}" srcId="{1283703F-9AF0-4888-BF6A-4436B7DE2366}" destId="{70498997-9041-4D8C-93ED-0666E3DE29A7}" srcOrd="2" destOrd="0" parTransId="{ECEE713C-D4C3-4856-B3CB-59F756ACEC44}" sibTransId="{FFABCF34-2CB5-4E1B-84C6-DFF3051C902D}"/>
    <dgm:cxn modelId="{22D1459D-D8DA-4141-BD21-5FD850CA6B08}" type="presOf" srcId="{106B3E0D-190A-488F-854B-139EF0C3D1D6}" destId="{4C096030-7393-489F-A922-BBDE71E280BB}" srcOrd="0" destOrd="0" presId="urn:microsoft.com/office/officeart/2005/8/layout/hList1"/>
    <dgm:cxn modelId="{6C52BEA8-2434-4B10-81BE-43D5076ACBE5}" type="presOf" srcId="{CA6BBFCF-FA29-4C6B-9A5A-7965CE0F9F41}" destId="{7EC6E786-E31C-46A4-9DC3-AEC093C2AEA0}" srcOrd="0" destOrd="4" presId="urn:microsoft.com/office/officeart/2005/8/layout/hList1"/>
    <dgm:cxn modelId="{62AF0AA3-0CA9-4EBF-9BC0-6E989F14D2F6}" srcId="{106B3E0D-190A-488F-854B-139EF0C3D1D6}" destId="{1283703F-9AF0-4888-BF6A-4436B7DE2366}" srcOrd="0" destOrd="0" parTransId="{566AE88F-1458-45B8-A796-8E13CD7783FD}" sibTransId="{440C169B-AEF9-4C9F-BE41-2F5481016EE9}"/>
    <dgm:cxn modelId="{5F560428-FF7C-41DB-BCB3-76EF75D5C73C}" srcId="{1283703F-9AF0-4888-BF6A-4436B7DE2366}" destId="{A7FDF603-F7EE-4832-9460-A956EBF8C1F9}" srcOrd="1" destOrd="0" parTransId="{CCE0FAFC-9B16-4627-A370-5B332F4B65FD}" sibTransId="{133BBFB8-C451-41ED-AE7A-538A95002801}"/>
    <dgm:cxn modelId="{B1DF1D5D-36E1-46DB-9EAE-3BB896E475C6}" type="presOf" srcId="{A43AF704-0CB8-4F9E-9B4D-FABB688130FE}" destId="{7EC6E786-E31C-46A4-9DC3-AEC093C2AEA0}" srcOrd="0" destOrd="3" presId="urn:microsoft.com/office/officeart/2005/8/layout/hList1"/>
    <dgm:cxn modelId="{3A85A088-6E88-47F9-A165-556A21BEBCC6}" type="presOf" srcId="{A7FDF603-F7EE-4832-9460-A956EBF8C1F9}" destId="{7EC6E786-E31C-46A4-9DC3-AEC093C2AEA0}" srcOrd="0" destOrd="1" presId="urn:microsoft.com/office/officeart/2005/8/layout/hList1"/>
    <dgm:cxn modelId="{4B76A8B6-D455-4DB0-992E-C539CB3616BF}" type="presOf" srcId="{1283703F-9AF0-4888-BF6A-4436B7DE2366}" destId="{D29A2049-88DF-4906-BEDF-36287B8E9938}" srcOrd="0" destOrd="0" presId="urn:microsoft.com/office/officeart/2005/8/layout/hList1"/>
    <dgm:cxn modelId="{7F0E0E68-7FA6-4998-A60D-72C78E52D760}" srcId="{1283703F-9AF0-4888-BF6A-4436B7DE2366}" destId="{CA6BBFCF-FA29-4C6B-9A5A-7965CE0F9F41}" srcOrd="4" destOrd="0" parTransId="{08F9FD20-B828-4027-8DDF-BB4772C116C0}" sibTransId="{48A20842-076C-4B4D-B4AC-25E03782AFC1}"/>
    <dgm:cxn modelId="{4918B747-6F2A-4AC4-87E2-F52ED0CECA0A}" type="presOf" srcId="{70498997-9041-4D8C-93ED-0666E3DE29A7}" destId="{7EC6E786-E31C-46A4-9DC3-AEC093C2AEA0}" srcOrd="0" destOrd="2" presId="urn:microsoft.com/office/officeart/2005/8/layout/hList1"/>
    <dgm:cxn modelId="{68EB3D5C-892F-4282-ACA2-A27A2B1851D4}" srcId="{1283703F-9AF0-4888-BF6A-4436B7DE2366}" destId="{FDD4333A-549D-4E3D-895D-98060BD1EF0B}" srcOrd="0" destOrd="0" parTransId="{0F1D03FB-633F-457E-B76E-2F6C38D23CB6}" sibTransId="{FD6731CB-712A-49FA-AF8E-9848A3EF89BF}"/>
    <dgm:cxn modelId="{C8482525-564B-4246-855D-95710176F91A}" type="presParOf" srcId="{4C096030-7393-489F-A922-BBDE71E280BB}" destId="{B42F2D31-85CA-48C3-A10C-A95EFE8E811A}" srcOrd="0" destOrd="0" presId="urn:microsoft.com/office/officeart/2005/8/layout/hList1"/>
    <dgm:cxn modelId="{3171D483-1EE4-4006-82B4-5C0FB8E53655}" type="presParOf" srcId="{B42F2D31-85CA-48C3-A10C-A95EFE8E811A}" destId="{D29A2049-88DF-4906-BEDF-36287B8E9938}" srcOrd="0" destOrd="0" presId="urn:microsoft.com/office/officeart/2005/8/layout/hList1"/>
    <dgm:cxn modelId="{43E07D65-9269-42F4-B575-DDBA1C429D4B}" type="presParOf" srcId="{B42F2D31-85CA-48C3-A10C-A95EFE8E811A}" destId="{7EC6E786-E31C-46A4-9DC3-AEC093C2AEA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106B3E0D-190A-488F-854B-139EF0C3D1D6}" type="doc">
      <dgm:prSet loTypeId="urn:microsoft.com/office/officeart/2005/8/layout/h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53BE5431-077F-4558-B788-6259CA149CAF}">
      <dgm:prSet phldrT="[Текст]"/>
      <dgm:spPr/>
      <dgm:t>
        <a:bodyPr/>
        <a:lstStyle/>
        <a:p>
          <a:pPr>
            <a:buFont typeface="Arial" panose="020B0604020202020204" pitchFamily="34" charset="0"/>
            <a:buNone/>
          </a:pPr>
          <a:r>
            <a: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Требования ФГОС </a:t>
          </a:r>
          <a:br>
            <a: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к результатам проектной деятельности</a:t>
          </a:r>
        </a:p>
      </dgm:t>
    </dgm:pt>
    <dgm:pt modelId="{89E9AAE4-DE7E-4898-BBDD-900AB8343839}" type="parTrans" cxnId="{DBBE1467-AD06-4ADC-8590-B284073B8191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88DE229-1FA5-4102-B7B1-DE5E1D5AD6C5}" type="sibTrans" cxnId="{DBBE1467-AD06-4ADC-8590-B284073B8191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B7575CA-8BB7-44B1-8CD3-A4B74E3DB15F}">
      <dgm:prSet/>
      <dgm:spPr/>
      <dgm:t>
        <a:bodyPr/>
        <a:lstStyle/>
        <a:p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Ученик способен к инновационной, аналитической, творческой, интеллектуальной деятельности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  <a:sym typeface="Symbol" panose="05050102010706020507" pitchFamily="18" charset="2"/>
            </a:rPr>
            <a:t>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C8640FC-CB08-4D85-8BB6-8F2F090FF1A5}" type="parTrans" cxnId="{A81E9F7C-3A7E-4EF1-B96A-1021F9C75F54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3D402C0-408D-425F-8EE7-8F03B338B66B}" type="sibTrans" cxnId="{A81E9F7C-3A7E-4EF1-B96A-1021F9C75F54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3F70B15-8985-4431-9B09-8CC038C12A6D}">
      <dgm:prSet/>
      <dgm:spPr/>
      <dgm:t>
        <a:bodyPr/>
        <a:lstStyle/>
        <a:p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Выпускник самостоятельно применяет знания и способы действий при решении различных задач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  <a:sym typeface="Symbol" panose="05050102010706020507" pitchFamily="18" charset="2"/>
            </a:rPr>
            <a:t>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35FB052-045E-4190-94D9-0EEE703EC8BE}" type="parTrans" cxnId="{CFEAA673-63A2-4375-8459-F3D7FC01F05E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E70F081-3F75-4115-B33C-51427BE6BFAC}" type="sibTrans" cxnId="{CFEAA673-63A2-4375-8459-F3D7FC01F05E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E4B528F-9307-4A1B-A7B0-BFBFB45C4E58}">
      <dgm:prSet/>
      <dgm:spPr/>
      <dgm:t>
        <a:bodyPr/>
        <a:lstStyle/>
        <a:p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Ученик ставит цели и формулирует гипотезы исследования, планирует работу, отбирает </a:t>
          </a:r>
          <a:br>
            <a:rPr lang="ru-RU" dirty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и интерпретирует информацию, аргументирует результаты исследования на основе собранных данных, презентации результатов</a:t>
          </a:r>
        </a:p>
      </dgm:t>
    </dgm:pt>
    <dgm:pt modelId="{E6514BF6-C3C4-45E1-962C-A99FC12FC088}" type="parTrans" cxnId="{502E91BA-1AA5-4402-AEB8-658B253F31BB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6E7D44E-C27F-416D-93E0-6100B05C3097}" type="sibTrans" cxnId="{502E91BA-1AA5-4402-AEB8-658B253F31BB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0657F3C-5E51-479A-A0B1-AB6759408EDA}">
      <dgm:prSet phldrT="[Текст]"/>
      <dgm:spPr/>
      <dgm:t>
        <a:bodyPr/>
        <a:lstStyle/>
        <a:p>
          <a:r>
            <a:rPr lang="ru-RU" dirty="0">
              <a:latin typeface="Arial" panose="020B0604020202020204" pitchFamily="34" charset="0"/>
              <a:cs typeface="Arial" panose="020B0604020202020204" pitchFamily="34" charset="0"/>
            </a:rPr>
            <a:t>У учащегося сформированы коммуникативная, учебно-исследовательская, проектная деятельности,  критическое мышление</a:t>
          </a:r>
          <a:r>
            <a:rPr lang="ru-RU" dirty="0">
              <a:latin typeface="Arial" panose="020B0604020202020204" pitchFamily="34" charset="0"/>
              <a:cs typeface="Arial" panose="020B0604020202020204" pitchFamily="34" charset="0"/>
              <a:sym typeface="Symbol" panose="05050102010706020507" pitchFamily="18" charset="2"/>
            </a:rPr>
            <a:t>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45AE9E4-5D4F-4938-997E-49673BE96AA6}" type="parTrans" cxnId="{AFBAA07B-5B5A-4699-98D4-58B6331355F1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A631FD7-0981-49D9-90AF-E478DA657118}" type="sibTrans" cxnId="{AFBAA07B-5B5A-4699-98D4-58B6331355F1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C096030-7393-489F-A922-BBDE71E280BB}" type="pres">
      <dgm:prSet presAssocID="{106B3E0D-190A-488F-854B-139EF0C3D1D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37523FC-EDC4-40CB-AD8C-8F0B5F4BBE1D}" type="pres">
      <dgm:prSet presAssocID="{53BE5431-077F-4558-B788-6259CA149CAF}" presName="composite" presStyleCnt="0"/>
      <dgm:spPr/>
    </dgm:pt>
    <dgm:pt modelId="{8ED48732-C85F-4323-853B-8F88020EC91E}" type="pres">
      <dgm:prSet presAssocID="{53BE5431-077F-4558-B788-6259CA149CAF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45ACB1-48D5-4D07-A4E5-46AF42F7EF4F}" type="pres">
      <dgm:prSet presAssocID="{53BE5431-077F-4558-B788-6259CA149CAF}" presName="desTx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02644E1-2123-44C9-AAC5-2F901630CAD7}" type="presOf" srcId="{7B7575CA-8BB7-44B1-8CD3-A4B74E3DB15F}" destId="{0E45ACB1-48D5-4D07-A4E5-46AF42F7EF4F}" srcOrd="0" destOrd="1" presId="urn:microsoft.com/office/officeart/2005/8/layout/hList1"/>
    <dgm:cxn modelId="{22D1459D-D8DA-4141-BD21-5FD850CA6B08}" type="presOf" srcId="{106B3E0D-190A-488F-854B-139EF0C3D1D6}" destId="{4C096030-7393-489F-A922-BBDE71E280BB}" srcOrd="0" destOrd="0" presId="urn:microsoft.com/office/officeart/2005/8/layout/hList1"/>
    <dgm:cxn modelId="{502E91BA-1AA5-4402-AEB8-658B253F31BB}" srcId="{53BE5431-077F-4558-B788-6259CA149CAF}" destId="{FE4B528F-9307-4A1B-A7B0-BFBFB45C4E58}" srcOrd="3" destOrd="0" parTransId="{E6514BF6-C3C4-45E1-962C-A99FC12FC088}" sibTransId="{C6E7D44E-C27F-416D-93E0-6100B05C3097}"/>
    <dgm:cxn modelId="{D55A7887-B1B4-4851-8597-8676DD24B926}" type="presOf" srcId="{20657F3C-5E51-479A-A0B1-AB6759408EDA}" destId="{0E45ACB1-48D5-4D07-A4E5-46AF42F7EF4F}" srcOrd="0" destOrd="0" presId="urn:microsoft.com/office/officeart/2005/8/layout/hList1"/>
    <dgm:cxn modelId="{0F2DAA14-AC4D-4145-9FF9-0EA7E4997740}" type="presOf" srcId="{33F70B15-8985-4431-9B09-8CC038C12A6D}" destId="{0E45ACB1-48D5-4D07-A4E5-46AF42F7EF4F}" srcOrd="0" destOrd="2" presId="urn:microsoft.com/office/officeart/2005/8/layout/hList1"/>
    <dgm:cxn modelId="{A81E9F7C-3A7E-4EF1-B96A-1021F9C75F54}" srcId="{53BE5431-077F-4558-B788-6259CA149CAF}" destId="{7B7575CA-8BB7-44B1-8CD3-A4B74E3DB15F}" srcOrd="1" destOrd="0" parTransId="{DC8640FC-CB08-4D85-8BB6-8F2F090FF1A5}" sibTransId="{33D402C0-408D-425F-8EE7-8F03B338B66B}"/>
    <dgm:cxn modelId="{AFBAA07B-5B5A-4699-98D4-58B6331355F1}" srcId="{53BE5431-077F-4558-B788-6259CA149CAF}" destId="{20657F3C-5E51-479A-A0B1-AB6759408EDA}" srcOrd="0" destOrd="0" parTransId="{545AE9E4-5D4F-4938-997E-49673BE96AA6}" sibTransId="{0A631FD7-0981-49D9-90AF-E478DA657118}"/>
    <dgm:cxn modelId="{F56601CB-858F-4EB6-9FDE-3C5782E42BFB}" type="presOf" srcId="{FE4B528F-9307-4A1B-A7B0-BFBFB45C4E58}" destId="{0E45ACB1-48D5-4D07-A4E5-46AF42F7EF4F}" srcOrd="0" destOrd="3" presId="urn:microsoft.com/office/officeart/2005/8/layout/hList1"/>
    <dgm:cxn modelId="{CFEAA673-63A2-4375-8459-F3D7FC01F05E}" srcId="{53BE5431-077F-4558-B788-6259CA149CAF}" destId="{33F70B15-8985-4431-9B09-8CC038C12A6D}" srcOrd="2" destOrd="0" parTransId="{935FB052-045E-4190-94D9-0EEE703EC8BE}" sibTransId="{1E70F081-3F75-4115-B33C-51427BE6BFAC}"/>
    <dgm:cxn modelId="{DBBE1467-AD06-4ADC-8590-B284073B8191}" srcId="{106B3E0D-190A-488F-854B-139EF0C3D1D6}" destId="{53BE5431-077F-4558-B788-6259CA149CAF}" srcOrd="0" destOrd="0" parTransId="{89E9AAE4-DE7E-4898-BBDD-900AB8343839}" sibTransId="{B88DE229-1FA5-4102-B7B1-DE5E1D5AD6C5}"/>
    <dgm:cxn modelId="{34978A88-7389-4EE2-A3E3-68245AAEDD2C}" type="presOf" srcId="{53BE5431-077F-4558-B788-6259CA149CAF}" destId="{8ED48732-C85F-4323-853B-8F88020EC91E}" srcOrd="0" destOrd="0" presId="urn:microsoft.com/office/officeart/2005/8/layout/hList1"/>
    <dgm:cxn modelId="{3FF92309-4E3D-4F11-8207-3214D0645A09}" type="presParOf" srcId="{4C096030-7393-489F-A922-BBDE71E280BB}" destId="{137523FC-EDC4-40CB-AD8C-8F0B5F4BBE1D}" srcOrd="0" destOrd="0" presId="urn:microsoft.com/office/officeart/2005/8/layout/hList1"/>
    <dgm:cxn modelId="{36978EB2-B835-4F0C-AB31-F2A56E1A93C2}" type="presParOf" srcId="{137523FC-EDC4-40CB-AD8C-8F0B5F4BBE1D}" destId="{8ED48732-C85F-4323-853B-8F88020EC91E}" srcOrd="0" destOrd="0" presId="urn:microsoft.com/office/officeart/2005/8/layout/hList1"/>
    <dgm:cxn modelId="{EE2318B2-98CA-4757-8466-5DB1A6C60A4B}" type="presParOf" srcId="{137523FC-EDC4-40CB-AD8C-8F0B5F4BBE1D}" destId="{0E45ACB1-48D5-4D07-A4E5-46AF42F7EF4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8E9C6BEB-00EF-4233-B25F-44F43D7C5A56}" type="doc">
      <dgm:prSet loTypeId="urn:microsoft.com/office/officeart/2005/8/layout/process4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02D99483-4D1C-4062-9A2A-EEBE04F3866D}">
      <dgm:prSet phldrT="[Текст]" custT="1"/>
      <dgm:spPr/>
      <dgm:t>
        <a:bodyPr/>
        <a:lstStyle/>
        <a:p>
          <a:r>
            <a: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«Фестиваль фестивалей» </a:t>
          </a:r>
        </a:p>
      </dgm:t>
    </dgm:pt>
    <dgm:pt modelId="{75A13093-DD53-4E4C-9269-3EA6C70E34E6}" type="parTrans" cxnId="{D9FEF2B0-A639-43E0-B960-23FCEBACBF6F}">
      <dgm:prSet/>
      <dgm:spPr/>
      <dgm:t>
        <a:bodyPr/>
        <a:lstStyle/>
        <a:p>
          <a:endParaRPr lang="ru-RU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AA3833E-A925-4C17-9413-E79DACB64004}" type="sibTrans" cxnId="{D9FEF2B0-A639-43E0-B960-23FCEBACBF6F}">
      <dgm:prSet/>
      <dgm:spPr/>
      <dgm:t>
        <a:bodyPr/>
        <a:lstStyle/>
        <a:p>
          <a:endParaRPr lang="ru-RU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8A7779B-205F-479D-89A1-1EBABF5D7302}">
      <dgm:prSet phldrT="[Текст]" custT="1"/>
      <dgm:spPr/>
      <dgm:t>
        <a:bodyPr/>
        <a:lstStyle/>
        <a:p>
          <a:r>
            <a: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Клубный путь»</a:t>
          </a:r>
        </a:p>
      </dgm:t>
    </dgm:pt>
    <dgm:pt modelId="{4A8B9D65-C4B2-4DEE-AE12-783FD2BD3652}" type="parTrans" cxnId="{9995EEA6-9566-40C4-9626-84B7D0AE6696}">
      <dgm:prSet/>
      <dgm:spPr/>
      <dgm:t>
        <a:bodyPr/>
        <a:lstStyle/>
        <a:p>
          <a:endParaRPr lang="ru-RU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E0EB480-F5D2-44B3-8E53-053E9FA8BD4C}" type="sibTrans" cxnId="{9995EEA6-9566-40C4-9626-84B7D0AE6696}">
      <dgm:prSet/>
      <dgm:spPr/>
      <dgm:t>
        <a:bodyPr/>
        <a:lstStyle/>
        <a:p>
          <a:endParaRPr lang="ru-RU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8E7A4A7-91CA-4EDB-8B72-81444509D487}">
      <dgm:prSet phldrT="[Текст]" custT="1"/>
      <dgm:spPr/>
      <dgm:t>
        <a:bodyPr/>
        <a:lstStyle/>
        <a:p>
          <a:r>
            <a: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 «Демократический проект» </a:t>
          </a:r>
        </a:p>
      </dgm:t>
    </dgm:pt>
    <dgm:pt modelId="{22E021D1-E549-4F7A-B11B-E3468F1B1F74}" type="parTrans" cxnId="{D9F99FBC-5641-40C1-8348-BA87152A6BEB}">
      <dgm:prSet/>
      <dgm:spPr/>
      <dgm:t>
        <a:bodyPr/>
        <a:lstStyle/>
        <a:p>
          <a:endParaRPr lang="ru-RU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1DEFA96-548E-433F-BBEF-38BA6A09E54D}" type="sibTrans" cxnId="{D9F99FBC-5641-40C1-8348-BA87152A6BEB}">
      <dgm:prSet/>
      <dgm:spPr/>
      <dgm:t>
        <a:bodyPr/>
        <a:lstStyle/>
        <a:p>
          <a:endParaRPr lang="ru-RU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53C4BA6-50C7-4919-B5E3-A33060768473}">
      <dgm:prSet phldrT="[Текст]" custT="1"/>
      <dgm:spPr/>
      <dgm:t>
        <a:bodyPr/>
        <a:lstStyle/>
        <a:p>
          <a:r>
            <a:rPr lang="ru-RU" sz="1600" dirty="0">
              <a:latin typeface="Arial" panose="020B0604020202020204" pitchFamily="34" charset="0"/>
              <a:cs typeface="Arial" panose="020B0604020202020204" pitchFamily="34" charset="0"/>
            </a:rPr>
            <a:t>Годовой цикл из 3–4 фестивалей</a:t>
          </a:r>
        </a:p>
      </dgm:t>
    </dgm:pt>
    <dgm:pt modelId="{DFFDC63A-7232-4C2B-8B44-DBF6EDEAA6AE}" type="parTrans" cxnId="{5CF57833-B5A3-40F5-9773-790377D1468C}">
      <dgm:prSet/>
      <dgm:spPr/>
      <dgm:t>
        <a:bodyPr/>
        <a:lstStyle/>
        <a:p>
          <a:endParaRPr lang="ru-RU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258EF0E-ED7F-4579-A1E9-027CB4F89DD7}" type="sibTrans" cxnId="{5CF57833-B5A3-40F5-9773-790377D1468C}">
      <dgm:prSet/>
      <dgm:spPr/>
      <dgm:t>
        <a:bodyPr/>
        <a:lstStyle/>
        <a:p>
          <a:endParaRPr lang="ru-RU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C0E4FEF-5A83-44EC-8569-DCE90E9986E2}">
      <dgm:prSet phldrT="[Текст]" custT="1"/>
      <dgm:spPr/>
      <dgm:t>
        <a:bodyPr/>
        <a:lstStyle/>
        <a:p>
          <a:r>
            <a:rPr lang="ru-RU" sz="1600" dirty="0">
              <a:latin typeface="Arial" panose="020B0604020202020204" pitchFamily="34" charset="0"/>
              <a:cs typeface="Arial" panose="020B0604020202020204" pitchFamily="34" charset="0"/>
            </a:rPr>
            <a:t>Включают представления, дискуссии, выставки</a:t>
          </a:r>
        </a:p>
      </dgm:t>
    </dgm:pt>
    <dgm:pt modelId="{7D038F75-CAD7-43BC-89F8-91AA08BD5908}" type="parTrans" cxnId="{C0DAEE60-5794-4486-81CB-B9DA0CB920EE}">
      <dgm:prSet/>
      <dgm:spPr/>
      <dgm:t>
        <a:bodyPr/>
        <a:lstStyle/>
        <a:p>
          <a:endParaRPr lang="ru-RU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809A15C-451B-47A1-BA46-FA16B7E2BE34}" type="sibTrans" cxnId="{C0DAEE60-5794-4486-81CB-B9DA0CB920EE}">
      <dgm:prSet/>
      <dgm:spPr/>
      <dgm:t>
        <a:bodyPr/>
        <a:lstStyle/>
        <a:p>
          <a:endParaRPr lang="ru-RU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6578A72-7905-4C7E-A7D1-B01FB32831BA}">
      <dgm:prSet phldrT="[Текст]" custT="1"/>
      <dgm:spPr/>
      <dgm:t>
        <a:bodyPr/>
        <a:lstStyle/>
        <a:p>
          <a:r>
            <a:rPr lang="ru-RU" sz="1600" dirty="0">
              <a:latin typeface="Arial" panose="020B0604020202020204" pitchFamily="34" charset="0"/>
              <a:cs typeface="Arial" panose="020B0604020202020204" pitchFamily="34" charset="0"/>
            </a:rPr>
            <a:t>Полугодовой цикл мероприятий</a:t>
          </a:r>
        </a:p>
      </dgm:t>
    </dgm:pt>
    <dgm:pt modelId="{6193B28E-2DCE-4489-9BC7-98BE8FDD8F23}" type="parTrans" cxnId="{B9835547-73F7-4554-A590-C686AF86BAF0}">
      <dgm:prSet/>
      <dgm:spPr/>
      <dgm:t>
        <a:bodyPr/>
        <a:lstStyle/>
        <a:p>
          <a:endParaRPr lang="ru-RU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D7AEB9C-6CCE-46E6-A93B-5509091E86C9}" type="sibTrans" cxnId="{B9835547-73F7-4554-A590-C686AF86BAF0}">
      <dgm:prSet/>
      <dgm:spPr/>
      <dgm:t>
        <a:bodyPr/>
        <a:lstStyle/>
        <a:p>
          <a:endParaRPr lang="ru-RU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7A0E020-E97F-4BFE-8811-8935B389AD58}">
      <dgm:prSet phldrT="[Текст]" custT="1"/>
      <dgm:spPr/>
      <dgm:t>
        <a:bodyPr/>
        <a:lstStyle/>
        <a:p>
          <a:r>
            <a:rPr lang="ru-RU" sz="1600" dirty="0">
              <a:latin typeface="Arial" panose="020B0604020202020204" pitchFamily="34" charset="0"/>
              <a:cs typeface="Arial" panose="020B0604020202020204" pitchFamily="34" charset="0"/>
            </a:rPr>
            <a:t>Участвуют клубы школы: блогеров, театральной или художественной студии, школы шоуменов </a:t>
          </a:r>
        </a:p>
      </dgm:t>
    </dgm:pt>
    <dgm:pt modelId="{CB0B85CF-372F-4EE9-B07C-1A00A94E2E0F}" type="parTrans" cxnId="{684E0A57-9992-4A4F-B697-E96671765ACE}">
      <dgm:prSet/>
      <dgm:spPr/>
      <dgm:t>
        <a:bodyPr/>
        <a:lstStyle/>
        <a:p>
          <a:endParaRPr lang="ru-RU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9828056-E4F2-4A14-A6C2-5DABCE7EBBE4}" type="sibTrans" cxnId="{684E0A57-9992-4A4F-B697-E96671765ACE}">
      <dgm:prSet/>
      <dgm:spPr/>
      <dgm:t>
        <a:bodyPr/>
        <a:lstStyle/>
        <a:p>
          <a:endParaRPr lang="ru-RU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13F8AD8-E684-4546-9A84-0C91F91BC613}">
      <dgm:prSet phldrT="[Текст]" custT="1"/>
      <dgm:spPr/>
      <dgm:t>
        <a:bodyPr/>
        <a:lstStyle/>
        <a:p>
          <a:r>
            <a:rPr lang="ru-RU" sz="1600" dirty="0">
              <a:latin typeface="Arial" panose="020B0604020202020204" pitchFamily="34" charset="0"/>
              <a:cs typeface="Arial" panose="020B0604020202020204" pitchFamily="34" charset="0"/>
            </a:rPr>
            <a:t>Ученики на предвыборной кампании предлагают план коллективной деятельности </a:t>
          </a:r>
        </a:p>
      </dgm:t>
    </dgm:pt>
    <dgm:pt modelId="{CC0A3931-4AC7-4C58-8206-E512FF14E7FC}" type="parTrans" cxnId="{096E5BC9-093D-45C2-B03E-6F01E117FEE1}">
      <dgm:prSet/>
      <dgm:spPr/>
      <dgm:t>
        <a:bodyPr/>
        <a:lstStyle/>
        <a:p>
          <a:endParaRPr lang="ru-RU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4538535-DFD6-4BB0-9799-79DA709360E6}" type="sibTrans" cxnId="{096E5BC9-093D-45C2-B03E-6F01E117FEE1}">
      <dgm:prSet/>
      <dgm:spPr/>
      <dgm:t>
        <a:bodyPr/>
        <a:lstStyle/>
        <a:p>
          <a:endParaRPr lang="ru-RU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C6F0168-2E70-4905-8930-7E57CA13E108}">
      <dgm:prSet phldrT="[Текст]" custT="1"/>
      <dgm:spPr/>
      <dgm:t>
        <a:bodyPr/>
        <a:lstStyle/>
        <a:p>
          <a:r>
            <a:rPr lang="ru-RU" sz="1600" dirty="0">
              <a:latin typeface="Arial" panose="020B0604020202020204" pitchFamily="34" charset="0"/>
              <a:cs typeface="Arial" panose="020B0604020202020204" pitchFamily="34" charset="0"/>
            </a:rPr>
            <a:t>Проекты проверяют сверстники, педагоги, родители</a:t>
          </a:r>
        </a:p>
      </dgm:t>
    </dgm:pt>
    <dgm:pt modelId="{6BE2C9A1-7BF9-44E8-BCCD-7AD3485704ED}" type="parTrans" cxnId="{AF3BE907-84DF-4E4C-B4A7-733522CCB575}">
      <dgm:prSet/>
      <dgm:spPr/>
      <dgm:t>
        <a:bodyPr/>
        <a:lstStyle/>
        <a:p>
          <a:endParaRPr lang="ru-RU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DA7A54B-6CD8-4B5A-A417-7C38305DDFC5}" type="sibTrans" cxnId="{AF3BE907-84DF-4E4C-B4A7-733522CCB575}">
      <dgm:prSet/>
      <dgm:spPr/>
      <dgm:t>
        <a:bodyPr/>
        <a:lstStyle/>
        <a:p>
          <a:endParaRPr lang="ru-RU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09256A4-D978-4261-A7C2-DACB3A44877B}">
      <dgm:prSet phldrT="[Текст]" custT="1"/>
      <dgm:spPr/>
      <dgm:t>
        <a:bodyPr/>
        <a:lstStyle/>
        <a:p>
          <a:r>
            <a:rPr lang="ru-RU" sz="1600" dirty="0">
              <a:latin typeface="Arial" panose="020B0604020202020204" pitchFamily="34" charset="0"/>
              <a:cs typeface="Arial" panose="020B0604020202020204" pitchFamily="34" charset="0"/>
            </a:rPr>
            <a:t>Если проект выбрало большинство, то проект реализуют</a:t>
          </a:r>
        </a:p>
      </dgm:t>
    </dgm:pt>
    <dgm:pt modelId="{D7E4E05A-E9B1-465A-8C4A-612BE5EDB397}" type="parTrans" cxnId="{CB1A6B3C-4D3F-4B32-9C4E-4E4E3BBA24DC}">
      <dgm:prSet/>
      <dgm:spPr/>
      <dgm:t>
        <a:bodyPr/>
        <a:lstStyle/>
        <a:p>
          <a:endParaRPr lang="ru-RU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5DABCB2-CA89-403E-82EC-731F4408BC9D}" type="sibTrans" cxnId="{CB1A6B3C-4D3F-4B32-9C4E-4E4E3BBA24DC}">
      <dgm:prSet/>
      <dgm:spPr/>
      <dgm:t>
        <a:bodyPr/>
        <a:lstStyle/>
        <a:p>
          <a:endParaRPr lang="ru-RU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B8DF81E-227A-4E6A-A449-CA5CDF7131FA}" type="pres">
      <dgm:prSet presAssocID="{8E9C6BEB-00EF-4233-B25F-44F43D7C5A5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D0FA5D4-87A4-4732-A1BA-BC9F21B80550}" type="pres">
      <dgm:prSet presAssocID="{E8E7A4A7-91CA-4EDB-8B72-81444509D487}" presName="boxAndChildren" presStyleCnt="0"/>
      <dgm:spPr/>
    </dgm:pt>
    <dgm:pt modelId="{DD1EEF88-37FC-4110-AF6D-A0399599D808}" type="pres">
      <dgm:prSet presAssocID="{E8E7A4A7-91CA-4EDB-8B72-81444509D487}" presName="parentTextBox" presStyleLbl="node1" presStyleIdx="0" presStyleCnt="3"/>
      <dgm:spPr/>
      <dgm:t>
        <a:bodyPr/>
        <a:lstStyle/>
        <a:p>
          <a:endParaRPr lang="ru-RU"/>
        </a:p>
      </dgm:t>
    </dgm:pt>
    <dgm:pt modelId="{8C1270FA-E6A4-4B58-8E3C-4DE09EC95A6C}" type="pres">
      <dgm:prSet presAssocID="{E8E7A4A7-91CA-4EDB-8B72-81444509D487}" presName="entireBox" presStyleLbl="node1" presStyleIdx="0" presStyleCnt="3"/>
      <dgm:spPr/>
      <dgm:t>
        <a:bodyPr/>
        <a:lstStyle/>
        <a:p>
          <a:endParaRPr lang="ru-RU"/>
        </a:p>
      </dgm:t>
    </dgm:pt>
    <dgm:pt modelId="{D8932129-2955-4F90-A819-DD7C077E1B8F}" type="pres">
      <dgm:prSet presAssocID="{E8E7A4A7-91CA-4EDB-8B72-81444509D487}" presName="descendantBox" presStyleCnt="0"/>
      <dgm:spPr/>
    </dgm:pt>
    <dgm:pt modelId="{2DE7797E-F7B5-448C-8AAB-C3C6F693EF3C}" type="pres">
      <dgm:prSet presAssocID="{A13F8AD8-E684-4546-9A84-0C91F91BC613}" presName="childTextBox" presStyleLbl="fgAccFollowNode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521F0F-A978-4787-A198-878BE539CC5D}" type="pres">
      <dgm:prSet presAssocID="{2C6F0168-2E70-4905-8930-7E57CA13E108}" presName="childTextBox" presStyleLbl="fgAccFollowNode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D5A73F-DD96-467D-8A24-06AE5E5045A2}" type="pres">
      <dgm:prSet presAssocID="{309256A4-D978-4261-A7C2-DACB3A44877B}" presName="childTextBox" presStyleLbl="fgAccFollowNode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9536ED-EB2E-4860-94B8-BF20B2A03F89}" type="pres">
      <dgm:prSet presAssocID="{0E0EB480-F5D2-44B3-8E53-053E9FA8BD4C}" presName="sp" presStyleCnt="0"/>
      <dgm:spPr/>
    </dgm:pt>
    <dgm:pt modelId="{F7CA07D6-983E-4C2E-97CF-74A907947FDE}" type="pres">
      <dgm:prSet presAssocID="{A8A7779B-205F-479D-89A1-1EBABF5D7302}" presName="arrowAndChildren" presStyleCnt="0"/>
      <dgm:spPr/>
    </dgm:pt>
    <dgm:pt modelId="{FDE622B3-55CA-4E0A-BE92-041DCCC9A30C}" type="pres">
      <dgm:prSet presAssocID="{A8A7779B-205F-479D-89A1-1EBABF5D7302}" presName="parentTextArrow" presStyleLbl="node1" presStyleIdx="0" presStyleCnt="3"/>
      <dgm:spPr/>
      <dgm:t>
        <a:bodyPr/>
        <a:lstStyle/>
        <a:p>
          <a:endParaRPr lang="ru-RU"/>
        </a:p>
      </dgm:t>
    </dgm:pt>
    <dgm:pt modelId="{C903C212-CF86-481B-8A9E-1C054BCBD501}" type="pres">
      <dgm:prSet presAssocID="{A8A7779B-205F-479D-89A1-1EBABF5D7302}" presName="arrow" presStyleLbl="node1" presStyleIdx="1" presStyleCnt="3"/>
      <dgm:spPr/>
      <dgm:t>
        <a:bodyPr/>
        <a:lstStyle/>
        <a:p>
          <a:endParaRPr lang="ru-RU"/>
        </a:p>
      </dgm:t>
    </dgm:pt>
    <dgm:pt modelId="{9E1A9A19-24C0-4DAE-B662-CC2EFC52687A}" type="pres">
      <dgm:prSet presAssocID="{A8A7779B-205F-479D-89A1-1EBABF5D7302}" presName="descendantArrow" presStyleCnt="0"/>
      <dgm:spPr/>
    </dgm:pt>
    <dgm:pt modelId="{BC7B3C15-6628-4FC9-BE9C-7BE897901459}" type="pres">
      <dgm:prSet presAssocID="{96578A72-7905-4C7E-A7D1-B01FB32831BA}" presName="childTextArrow" presStyleLbl="fgAccFollowNode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29A8BC-D681-4D2B-B809-4594CEC13960}" type="pres">
      <dgm:prSet presAssocID="{E7A0E020-E97F-4BFE-8811-8935B389AD58}" presName="childTextArrow" presStyleLbl="fgAccFollowNode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ABD1FA-1042-469E-BF0E-E329658E7F05}" type="pres">
      <dgm:prSet presAssocID="{BAA3833E-A925-4C17-9413-E79DACB64004}" presName="sp" presStyleCnt="0"/>
      <dgm:spPr/>
    </dgm:pt>
    <dgm:pt modelId="{D05FC790-FB53-4A2B-BC40-6D98F88732B7}" type="pres">
      <dgm:prSet presAssocID="{02D99483-4D1C-4062-9A2A-EEBE04F3866D}" presName="arrowAndChildren" presStyleCnt="0"/>
      <dgm:spPr/>
    </dgm:pt>
    <dgm:pt modelId="{00E6595B-B701-4890-9BB3-065CEB617CFA}" type="pres">
      <dgm:prSet presAssocID="{02D99483-4D1C-4062-9A2A-EEBE04F3866D}" presName="parentTextArrow" presStyleLbl="node1" presStyleIdx="1" presStyleCnt="3"/>
      <dgm:spPr/>
      <dgm:t>
        <a:bodyPr/>
        <a:lstStyle/>
        <a:p>
          <a:endParaRPr lang="ru-RU"/>
        </a:p>
      </dgm:t>
    </dgm:pt>
    <dgm:pt modelId="{78C91C8A-7A12-435B-8EE2-4579280CCB61}" type="pres">
      <dgm:prSet presAssocID="{02D99483-4D1C-4062-9A2A-EEBE04F3866D}" presName="arrow" presStyleLbl="node1" presStyleIdx="2" presStyleCnt="3"/>
      <dgm:spPr/>
      <dgm:t>
        <a:bodyPr/>
        <a:lstStyle/>
        <a:p>
          <a:endParaRPr lang="ru-RU"/>
        </a:p>
      </dgm:t>
    </dgm:pt>
    <dgm:pt modelId="{FE09FF12-955B-4A2E-B4D4-CCD615E87496}" type="pres">
      <dgm:prSet presAssocID="{02D99483-4D1C-4062-9A2A-EEBE04F3866D}" presName="descendantArrow" presStyleCnt="0"/>
      <dgm:spPr/>
    </dgm:pt>
    <dgm:pt modelId="{9A46F9E7-2C84-455F-8AC8-AB0622A6AFCA}" type="pres">
      <dgm:prSet presAssocID="{253C4BA6-50C7-4919-B5E3-A33060768473}" presName="childTextArrow" presStyleLbl="fgAccFollowNode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F77724-FBF9-414A-BADC-C30654521DFE}" type="pres">
      <dgm:prSet presAssocID="{CC0E4FEF-5A83-44EC-8569-DCE90E9986E2}" presName="childTextArrow" presStyleLbl="fgAccFollowNode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9F99FBC-5641-40C1-8348-BA87152A6BEB}" srcId="{8E9C6BEB-00EF-4233-B25F-44F43D7C5A56}" destId="{E8E7A4A7-91CA-4EDB-8B72-81444509D487}" srcOrd="2" destOrd="0" parTransId="{22E021D1-E549-4F7A-B11B-E3468F1B1F74}" sibTransId="{B1DEFA96-548E-433F-BBEF-38BA6A09E54D}"/>
    <dgm:cxn modelId="{91C8900C-BB28-439D-A69D-273CCD2C39AF}" type="presOf" srcId="{309256A4-D978-4261-A7C2-DACB3A44877B}" destId="{80D5A73F-DD96-467D-8A24-06AE5E5045A2}" srcOrd="0" destOrd="0" presId="urn:microsoft.com/office/officeart/2005/8/layout/process4"/>
    <dgm:cxn modelId="{9995EEA6-9566-40C4-9626-84B7D0AE6696}" srcId="{8E9C6BEB-00EF-4233-B25F-44F43D7C5A56}" destId="{A8A7779B-205F-479D-89A1-1EBABF5D7302}" srcOrd="1" destOrd="0" parTransId="{4A8B9D65-C4B2-4DEE-AE12-783FD2BD3652}" sibTransId="{0E0EB480-F5D2-44B3-8E53-053E9FA8BD4C}"/>
    <dgm:cxn modelId="{90553BF0-09E4-4DB1-A385-C2E3205AE3A9}" type="presOf" srcId="{96578A72-7905-4C7E-A7D1-B01FB32831BA}" destId="{BC7B3C15-6628-4FC9-BE9C-7BE897901459}" srcOrd="0" destOrd="0" presId="urn:microsoft.com/office/officeart/2005/8/layout/process4"/>
    <dgm:cxn modelId="{B4327B9C-2DB1-4A31-93B1-88025072B0E2}" type="presOf" srcId="{02D99483-4D1C-4062-9A2A-EEBE04F3866D}" destId="{00E6595B-B701-4890-9BB3-065CEB617CFA}" srcOrd="0" destOrd="0" presId="urn:microsoft.com/office/officeart/2005/8/layout/process4"/>
    <dgm:cxn modelId="{BC22C8EE-F1BC-4438-9071-F45AF11EB911}" type="presOf" srcId="{CC0E4FEF-5A83-44EC-8569-DCE90E9986E2}" destId="{8EF77724-FBF9-414A-BADC-C30654521DFE}" srcOrd="0" destOrd="0" presId="urn:microsoft.com/office/officeart/2005/8/layout/process4"/>
    <dgm:cxn modelId="{B9835547-73F7-4554-A590-C686AF86BAF0}" srcId="{A8A7779B-205F-479D-89A1-1EBABF5D7302}" destId="{96578A72-7905-4C7E-A7D1-B01FB32831BA}" srcOrd="0" destOrd="0" parTransId="{6193B28E-2DCE-4489-9BC7-98BE8FDD8F23}" sibTransId="{AD7AEB9C-6CCE-46E6-A93B-5509091E86C9}"/>
    <dgm:cxn modelId="{38CB3543-FFDE-4289-AD9C-6BCFD2B2B965}" type="presOf" srcId="{E7A0E020-E97F-4BFE-8811-8935B389AD58}" destId="{A129A8BC-D681-4D2B-B809-4594CEC13960}" srcOrd="0" destOrd="0" presId="urn:microsoft.com/office/officeart/2005/8/layout/process4"/>
    <dgm:cxn modelId="{03AC6707-EA70-4FED-BD6E-8FAE3991C033}" type="presOf" srcId="{253C4BA6-50C7-4919-B5E3-A33060768473}" destId="{9A46F9E7-2C84-455F-8AC8-AB0622A6AFCA}" srcOrd="0" destOrd="0" presId="urn:microsoft.com/office/officeart/2005/8/layout/process4"/>
    <dgm:cxn modelId="{6C8DB3A5-C526-46D6-BB32-9E453576C6D7}" type="presOf" srcId="{8E9C6BEB-00EF-4233-B25F-44F43D7C5A56}" destId="{0B8DF81E-227A-4E6A-A449-CA5CDF7131FA}" srcOrd="0" destOrd="0" presId="urn:microsoft.com/office/officeart/2005/8/layout/process4"/>
    <dgm:cxn modelId="{CB1A6B3C-4D3F-4B32-9C4E-4E4E3BBA24DC}" srcId="{E8E7A4A7-91CA-4EDB-8B72-81444509D487}" destId="{309256A4-D978-4261-A7C2-DACB3A44877B}" srcOrd="2" destOrd="0" parTransId="{D7E4E05A-E9B1-465A-8C4A-612BE5EDB397}" sibTransId="{25DABCB2-CA89-403E-82EC-731F4408BC9D}"/>
    <dgm:cxn modelId="{9F1AB873-4D58-4C86-84DC-FE15E26759B2}" type="presOf" srcId="{02D99483-4D1C-4062-9A2A-EEBE04F3866D}" destId="{78C91C8A-7A12-435B-8EE2-4579280CCB61}" srcOrd="1" destOrd="0" presId="urn:microsoft.com/office/officeart/2005/8/layout/process4"/>
    <dgm:cxn modelId="{6CF88AF4-5BCC-4795-B070-D397FAD74B78}" type="presOf" srcId="{A13F8AD8-E684-4546-9A84-0C91F91BC613}" destId="{2DE7797E-F7B5-448C-8AAB-C3C6F693EF3C}" srcOrd="0" destOrd="0" presId="urn:microsoft.com/office/officeart/2005/8/layout/process4"/>
    <dgm:cxn modelId="{096E5BC9-093D-45C2-B03E-6F01E117FEE1}" srcId="{E8E7A4A7-91CA-4EDB-8B72-81444509D487}" destId="{A13F8AD8-E684-4546-9A84-0C91F91BC613}" srcOrd="0" destOrd="0" parTransId="{CC0A3931-4AC7-4C58-8206-E512FF14E7FC}" sibTransId="{74538535-DFD6-4BB0-9799-79DA709360E6}"/>
    <dgm:cxn modelId="{684E0A57-9992-4A4F-B697-E96671765ACE}" srcId="{A8A7779B-205F-479D-89A1-1EBABF5D7302}" destId="{E7A0E020-E97F-4BFE-8811-8935B389AD58}" srcOrd="1" destOrd="0" parTransId="{CB0B85CF-372F-4EE9-B07C-1A00A94E2E0F}" sibTransId="{09828056-E4F2-4A14-A6C2-5DABCE7EBBE4}"/>
    <dgm:cxn modelId="{717514AB-4EB2-4179-880C-06E0238EC46E}" type="presOf" srcId="{A8A7779B-205F-479D-89A1-1EBABF5D7302}" destId="{C903C212-CF86-481B-8A9E-1C054BCBD501}" srcOrd="1" destOrd="0" presId="urn:microsoft.com/office/officeart/2005/8/layout/process4"/>
    <dgm:cxn modelId="{C0DAEE60-5794-4486-81CB-B9DA0CB920EE}" srcId="{02D99483-4D1C-4062-9A2A-EEBE04F3866D}" destId="{CC0E4FEF-5A83-44EC-8569-DCE90E9986E2}" srcOrd="1" destOrd="0" parTransId="{7D038F75-CAD7-43BC-89F8-91AA08BD5908}" sibTransId="{3809A15C-451B-47A1-BA46-FA16B7E2BE34}"/>
    <dgm:cxn modelId="{D9FEF2B0-A639-43E0-B960-23FCEBACBF6F}" srcId="{8E9C6BEB-00EF-4233-B25F-44F43D7C5A56}" destId="{02D99483-4D1C-4062-9A2A-EEBE04F3866D}" srcOrd="0" destOrd="0" parTransId="{75A13093-DD53-4E4C-9269-3EA6C70E34E6}" sibTransId="{BAA3833E-A925-4C17-9413-E79DACB64004}"/>
    <dgm:cxn modelId="{048A47D5-7FFC-4BE1-8989-43600B051979}" type="presOf" srcId="{A8A7779B-205F-479D-89A1-1EBABF5D7302}" destId="{FDE622B3-55CA-4E0A-BE92-041DCCC9A30C}" srcOrd="0" destOrd="0" presId="urn:microsoft.com/office/officeart/2005/8/layout/process4"/>
    <dgm:cxn modelId="{AF3BE907-84DF-4E4C-B4A7-733522CCB575}" srcId="{E8E7A4A7-91CA-4EDB-8B72-81444509D487}" destId="{2C6F0168-2E70-4905-8930-7E57CA13E108}" srcOrd="1" destOrd="0" parTransId="{6BE2C9A1-7BF9-44E8-BCCD-7AD3485704ED}" sibTransId="{3DA7A54B-6CD8-4B5A-A417-7C38305DDFC5}"/>
    <dgm:cxn modelId="{5CF57833-B5A3-40F5-9773-790377D1468C}" srcId="{02D99483-4D1C-4062-9A2A-EEBE04F3866D}" destId="{253C4BA6-50C7-4919-B5E3-A33060768473}" srcOrd="0" destOrd="0" parTransId="{DFFDC63A-7232-4C2B-8B44-DBF6EDEAA6AE}" sibTransId="{9258EF0E-ED7F-4579-A1E9-027CB4F89DD7}"/>
    <dgm:cxn modelId="{E166D79F-0A2A-47DB-8DF3-43C9B52CA230}" type="presOf" srcId="{E8E7A4A7-91CA-4EDB-8B72-81444509D487}" destId="{8C1270FA-E6A4-4B58-8E3C-4DE09EC95A6C}" srcOrd="1" destOrd="0" presId="urn:microsoft.com/office/officeart/2005/8/layout/process4"/>
    <dgm:cxn modelId="{394EA687-8FBB-4C65-B311-A94FF46C2DA8}" type="presOf" srcId="{2C6F0168-2E70-4905-8930-7E57CA13E108}" destId="{83521F0F-A978-4787-A198-878BE539CC5D}" srcOrd="0" destOrd="0" presId="urn:microsoft.com/office/officeart/2005/8/layout/process4"/>
    <dgm:cxn modelId="{10AA9330-858A-4897-A32B-515779B3B21C}" type="presOf" srcId="{E8E7A4A7-91CA-4EDB-8B72-81444509D487}" destId="{DD1EEF88-37FC-4110-AF6D-A0399599D808}" srcOrd="0" destOrd="0" presId="urn:microsoft.com/office/officeart/2005/8/layout/process4"/>
    <dgm:cxn modelId="{EBFF5071-9BC8-4FCC-83F2-EBA52EAE90F9}" type="presParOf" srcId="{0B8DF81E-227A-4E6A-A449-CA5CDF7131FA}" destId="{FD0FA5D4-87A4-4732-A1BA-BC9F21B80550}" srcOrd="0" destOrd="0" presId="urn:microsoft.com/office/officeart/2005/8/layout/process4"/>
    <dgm:cxn modelId="{1F8216AD-50CA-47A4-A1D8-279E63CD0A95}" type="presParOf" srcId="{FD0FA5D4-87A4-4732-A1BA-BC9F21B80550}" destId="{DD1EEF88-37FC-4110-AF6D-A0399599D808}" srcOrd="0" destOrd="0" presId="urn:microsoft.com/office/officeart/2005/8/layout/process4"/>
    <dgm:cxn modelId="{BA9A410F-6400-45AA-97FE-5CD72B043AE8}" type="presParOf" srcId="{FD0FA5D4-87A4-4732-A1BA-BC9F21B80550}" destId="{8C1270FA-E6A4-4B58-8E3C-4DE09EC95A6C}" srcOrd="1" destOrd="0" presId="urn:microsoft.com/office/officeart/2005/8/layout/process4"/>
    <dgm:cxn modelId="{C0082285-BCAE-40F5-8F66-4CB59FADA2E5}" type="presParOf" srcId="{FD0FA5D4-87A4-4732-A1BA-BC9F21B80550}" destId="{D8932129-2955-4F90-A819-DD7C077E1B8F}" srcOrd="2" destOrd="0" presId="urn:microsoft.com/office/officeart/2005/8/layout/process4"/>
    <dgm:cxn modelId="{B37261DB-EC15-47CF-B64C-57AB18F962E3}" type="presParOf" srcId="{D8932129-2955-4F90-A819-DD7C077E1B8F}" destId="{2DE7797E-F7B5-448C-8AAB-C3C6F693EF3C}" srcOrd="0" destOrd="0" presId="urn:microsoft.com/office/officeart/2005/8/layout/process4"/>
    <dgm:cxn modelId="{22736A15-2072-4AE2-A1C5-6FF99A671AC8}" type="presParOf" srcId="{D8932129-2955-4F90-A819-DD7C077E1B8F}" destId="{83521F0F-A978-4787-A198-878BE539CC5D}" srcOrd="1" destOrd="0" presId="urn:microsoft.com/office/officeart/2005/8/layout/process4"/>
    <dgm:cxn modelId="{1B62E809-A904-4825-9EA0-DF812358141A}" type="presParOf" srcId="{D8932129-2955-4F90-A819-DD7C077E1B8F}" destId="{80D5A73F-DD96-467D-8A24-06AE5E5045A2}" srcOrd="2" destOrd="0" presId="urn:microsoft.com/office/officeart/2005/8/layout/process4"/>
    <dgm:cxn modelId="{A197BF4F-BF99-4780-808E-8B4D51CD7700}" type="presParOf" srcId="{0B8DF81E-227A-4E6A-A449-CA5CDF7131FA}" destId="{179536ED-EB2E-4860-94B8-BF20B2A03F89}" srcOrd="1" destOrd="0" presId="urn:microsoft.com/office/officeart/2005/8/layout/process4"/>
    <dgm:cxn modelId="{4585D504-85C6-49FD-9D50-CA11A4E38C6C}" type="presParOf" srcId="{0B8DF81E-227A-4E6A-A449-CA5CDF7131FA}" destId="{F7CA07D6-983E-4C2E-97CF-74A907947FDE}" srcOrd="2" destOrd="0" presId="urn:microsoft.com/office/officeart/2005/8/layout/process4"/>
    <dgm:cxn modelId="{0A52369E-C35A-4304-9C19-8776025B63FC}" type="presParOf" srcId="{F7CA07D6-983E-4C2E-97CF-74A907947FDE}" destId="{FDE622B3-55CA-4E0A-BE92-041DCCC9A30C}" srcOrd="0" destOrd="0" presId="urn:microsoft.com/office/officeart/2005/8/layout/process4"/>
    <dgm:cxn modelId="{6930C32C-F574-4150-B4F0-1B328BAC5849}" type="presParOf" srcId="{F7CA07D6-983E-4C2E-97CF-74A907947FDE}" destId="{C903C212-CF86-481B-8A9E-1C054BCBD501}" srcOrd="1" destOrd="0" presId="urn:microsoft.com/office/officeart/2005/8/layout/process4"/>
    <dgm:cxn modelId="{2C8EF385-EAD0-4396-BE53-B5FFEEAD41EE}" type="presParOf" srcId="{F7CA07D6-983E-4C2E-97CF-74A907947FDE}" destId="{9E1A9A19-24C0-4DAE-B662-CC2EFC52687A}" srcOrd="2" destOrd="0" presId="urn:microsoft.com/office/officeart/2005/8/layout/process4"/>
    <dgm:cxn modelId="{134AF705-0715-40A8-AC33-960D53F452CA}" type="presParOf" srcId="{9E1A9A19-24C0-4DAE-B662-CC2EFC52687A}" destId="{BC7B3C15-6628-4FC9-BE9C-7BE897901459}" srcOrd="0" destOrd="0" presId="urn:microsoft.com/office/officeart/2005/8/layout/process4"/>
    <dgm:cxn modelId="{146ED402-C5CF-441E-AFB0-7A66EF58FC51}" type="presParOf" srcId="{9E1A9A19-24C0-4DAE-B662-CC2EFC52687A}" destId="{A129A8BC-D681-4D2B-B809-4594CEC13960}" srcOrd="1" destOrd="0" presId="urn:microsoft.com/office/officeart/2005/8/layout/process4"/>
    <dgm:cxn modelId="{18F56A32-B102-4393-8065-BF1F8B92C8F4}" type="presParOf" srcId="{0B8DF81E-227A-4E6A-A449-CA5CDF7131FA}" destId="{30ABD1FA-1042-469E-BF0E-E329658E7F05}" srcOrd="3" destOrd="0" presId="urn:microsoft.com/office/officeart/2005/8/layout/process4"/>
    <dgm:cxn modelId="{512B7D4C-ED2C-467C-8A96-3C01C39DD982}" type="presParOf" srcId="{0B8DF81E-227A-4E6A-A449-CA5CDF7131FA}" destId="{D05FC790-FB53-4A2B-BC40-6D98F88732B7}" srcOrd="4" destOrd="0" presId="urn:microsoft.com/office/officeart/2005/8/layout/process4"/>
    <dgm:cxn modelId="{1CF4AC96-AFB0-4E2A-92BC-138BC06A398C}" type="presParOf" srcId="{D05FC790-FB53-4A2B-BC40-6D98F88732B7}" destId="{00E6595B-B701-4890-9BB3-065CEB617CFA}" srcOrd="0" destOrd="0" presId="urn:microsoft.com/office/officeart/2005/8/layout/process4"/>
    <dgm:cxn modelId="{D77E50BD-AD22-452B-8317-7DF5822EB249}" type="presParOf" srcId="{D05FC790-FB53-4A2B-BC40-6D98F88732B7}" destId="{78C91C8A-7A12-435B-8EE2-4579280CCB61}" srcOrd="1" destOrd="0" presId="urn:microsoft.com/office/officeart/2005/8/layout/process4"/>
    <dgm:cxn modelId="{B8663553-C589-4450-805F-B6DC9347F4BD}" type="presParOf" srcId="{D05FC790-FB53-4A2B-BC40-6D98F88732B7}" destId="{FE09FF12-955B-4A2E-B4D4-CCD615E87496}" srcOrd="2" destOrd="0" presId="urn:microsoft.com/office/officeart/2005/8/layout/process4"/>
    <dgm:cxn modelId="{6B1F9F4E-A67E-4EDC-BC03-CAD33279E48E}" type="presParOf" srcId="{FE09FF12-955B-4A2E-B4D4-CCD615E87496}" destId="{9A46F9E7-2C84-455F-8AC8-AB0622A6AFCA}" srcOrd="0" destOrd="0" presId="urn:microsoft.com/office/officeart/2005/8/layout/process4"/>
    <dgm:cxn modelId="{7F14FF62-BEE1-401F-9306-3E1D71EAC942}" type="presParOf" srcId="{FE09FF12-955B-4A2E-B4D4-CCD615E87496}" destId="{8EF77724-FBF9-414A-BADC-C30654521DFE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C062E418-BDD2-4A6D-9240-F80883BF2509}" type="doc">
      <dgm:prSet loTypeId="urn:microsoft.com/office/officeart/2005/8/layout/hierarchy3" loCatId="hierarchy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AF21E5C1-E92F-4A9D-9A21-98E9BED4B4A1}">
      <dgm:prSet phldrT="[Текст]" custT="1"/>
      <dgm:spPr/>
      <dgm:t>
        <a:bodyPr/>
        <a:lstStyle/>
        <a:p>
          <a:r>
            <a:rPr lang="ru-RU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Личностные</a:t>
          </a:r>
        </a:p>
      </dgm:t>
    </dgm:pt>
    <dgm:pt modelId="{6B24D40E-B70A-47CC-A6BD-A4AAF0376A38}" type="parTrans" cxnId="{F515A62D-F99A-4F06-8388-67248519C8F4}">
      <dgm:prSet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0423D2A-7E98-4107-A4FD-230B21D74198}" type="sibTrans" cxnId="{F515A62D-F99A-4F06-8388-67248519C8F4}">
      <dgm:prSet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0316153-FDC9-451C-9D3B-AD38CAB7F533}">
      <dgm:prSet phldrT="[Текст]" custT="1"/>
      <dgm:spPr/>
      <dgm:t>
        <a:bodyPr/>
        <a:lstStyle/>
        <a:p>
          <a:r>
            <a:rPr lang="ru-RU" sz="1400" dirty="0">
              <a:latin typeface="Arial" panose="020B0604020202020204" pitchFamily="34" charset="0"/>
              <a:cs typeface="Arial" panose="020B0604020202020204" pitchFamily="34" charset="0"/>
            </a:rPr>
            <a:t>Готовность и способность обучающихся к саморазвитию и личностному самоопределению</a:t>
          </a:r>
        </a:p>
      </dgm:t>
    </dgm:pt>
    <dgm:pt modelId="{4212F4BC-E747-4C78-B493-59637C794FD5}" type="parTrans" cxnId="{3E16AB52-ABB5-4477-ACA4-54CEB31BCA1E}">
      <dgm:prSet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00B23C0-F255-41A9-85C9-F6F0CF8EE6D4}" type="sibTrans" cxnId="{3E16AB52-ABB5-4477-ACA4-54CEB31BCA1E}">
      <dgm:prSet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BD0D304-A9BA-4F10-B54F-7C2F0CC69170}">
      <dgm:prSet phldrT="[Текст]" custT="1"/>
      <dgm:spPr/>
      <dgm:t>
        <a:bodyPr/>
        <a:lstStyle/>
        <a:p>
          <a:r>
            <a:rPr lang="ru-RU" sz="1400" dirty="0">
              <a:latin typeface="Arial" panose="020B0604020202020204" pitchFamily="34" charset="0"/>
              <a:cs typeface="Arial" panose="020B0604020202020204" pitchFamily="34" charset="0"/>
            </a:rPr>
            <a:t>Сформированность мотивации </a:t>
          </a:r>
          <a:br>
            <a:rPr lang="ru-RU" sz="1400" dirty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1400" dirty="0">
              <a:latin typeface="Arial" panose="020B0604020202020204" pitchFamily="34" charset="0"/>
              <a:cs typeface="Arial" panose="020B0604020202020204" pitchFamily="34" charset="0"/>
            </a:rPr>
            <a:t>к обучению и целенаправленной познавательной деятельности</a:t>
          </a:r>
        </a:p>
      </dgm:t>
    </dgm:pt>
    <dgm:pt modelId="{80F7E183-8E35-477E-BF48-F1E1C01C2861}" type="parTrans" cxnId="{EE989F82-1647-442F-86AD-66644FF42236}">
      <dgm:prSet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14D2D74-8597-4007-8C68-CEE337306C85}" type="sibTrans" cxnId="{EE989F82-1647-442F-86AD-66644FF42236}">
      <dgm:prSet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2346939-FACC-4D15-87F0-1B0ABED4FB91}">
      <dgm:prSet phldrT="[Текст]" custT="1"/>
      <dgm:spPr/>
      <dgm:t>
        <a:bodyPr/>
        <a:lstStyle/>
        <a:p>
          <a:r>
            <a:rPr lang="ru-RU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Метапредметные</a:t>
          </a:r>
        </a:p>
      </dgm:t>
    </dgm:pt>
    <dgm:pt modelId="{5DEDF57C-D004-4882-95A5-62EFBC97A139}" type="parTrans" cxnId="{3557D825-73F5-4E91-92DC-60EE97863DAE}">
      <dgm:prSet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5779553-1F0B-4512-9D36-6348EA58414B}" type="sibTrans" cxnId="{3557D825-73F5-4E91-92DC-60EE97863DAE}">
      <dgm:prSet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82D88A8-CC35-46B3-B452-6F41136C872C}">
      <dgm:prSet phldrT="[Текст]" custT="1"/>
      <dgm:spPr/>
      <dgm:t>
        <a:bodyPr/>
        <a:lstStyle/>
        <a:p>
          <a:r>
            <a:rPr lang="ru-RU" sz="1400" dirty="0">
              <a:latin typeface="Arial" panose="020B0604020202020204" pitchFamily="34" charset="0"/>
              <a:cs typeface="Arial" panose="020B0604020202020204" pitchFamily="34" charset="0"/>
            </a:rPr>
            <a:t>Освоение УУД</a:t>
          </a:r>
          <a:br>
            <a:rPr lang="ru-RU" sz="1400" dirty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1400" dirty="0">
              <a:latin typeface="Arial" panose="020B0604020202020204" pitchFamily="34" charset="0"/>
              <a:cs typeface="Arial" panose="020B0604020202020204" pitchFamily="34" charset="0"/>
            </a:rPr>
            <a:t>(регулятивных, познавательных, коммуникативных)</a:t>
          </a:r>
        </a:p>
      </dgm:t>
    </dgm:pt>
    <dgm:pt modelId="{3932BF9E-7788-4FB9-9C08-D2BFD54B35A2}" type="parTrans" cxnId="{3E5F56E3-33C8-4473-8FA2-C441C28A368D}">
      <dgm:prSet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D0A824E-F556-48EE-8F86-1B0C84804AC9}" type="sibTrans" cxnId="{3E5F56E3-33C8-4473-8FA2-C441C28A368D}">
      <dgm:prSet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5DE0E27-F997-485A-A9D0-64AB6A7E2AB4}">
      <dgm:prSet phldrT="[Текст]" custT="1"/>
      <dgm:spPr/>
      <dgm:t>
        <a:bodyPr/>
        <a:lstStyle/>
        <a:p>
          <a:r>
            <a:rPr lang="ru-RU" sz="1400" dirty="0">
              <a:latin typeface="Arial" panose="020B0604020202020204" pitchFamily="34" charset="0"/>
              <a:cs typeface="Arial" panose="020B0604020202020204" pitchFamily="34" charset="0"/>
            </a:rPr>
            <a:t>Самостоятельность </a:t>
          </a:r>
          <a:br>
            <a:rPr lang="ru-RU" sz="1400" dirty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1400" dirty="0">
              <a:latin typeface="Arial" panose="020B0604020202020204" pitchFamily="34" charset="0"/>
              <a:cs typeface="Arial" panose="020B0604020202020204" pitchFamily="34" charset="0"/>
            </a:rPr>
            <a:t>в учебной деятельности </a:t>
          </a:r>
          <a:br>
            <a:rPr lang="ru-RU" sz="1400" dirty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1400" dirty="0">
              <a:latin typeface="Arial" panose="020B0604020202020204" pitchFamily="34" charset="0"/>
              <a:cs typeface="Arial" panose="020B0604020202020204" pitchFamily="34" charset="0"/>
            </a:rPr>
            <a:t>и учебном сотрудничестве</a:t>
          </a:r>
        </a:p>
      </dgm:t>
    </dgm:pt>
    <dgm:pt modelId="{FF8A1FC4-97FF-4456-B9BC-783E365C3B35}" type="parTrans" cxnId="{0293A042-3B43-445A-87A6-90344B3B552A}">
      <dgm:prSet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8FAA59C-C97C-41A3-BA6F-FE0C8F28665A}" type="sibTrans" cxnId="{0293A042-3B43-445A-87A6-90344B3B552A}">
      <dgm:prSet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6D9E8E1-598D-4739-A2C4-56208BEBDE83}">
      <dgm:prSet phldrT="[Текст]" custT="1"/>
      <dgm:spPr/>
      <dgm:t>
        <a:bodyPr/>
        <a:lstStyle/>
        <a:p>
          <a:r>
            <a:rPr lang="ru-RU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Предметные</a:t>
          </a:r>
        </a:p>
      </dgm:t>
    </dgm:pt>
    <dgm:pt modelId="{5378FF39-4E63-4385-BE2B-4D052661CB31}" type="parTrans" cxnId="{6100CB05-526C-4A64-B1EF-21161B7C03A3}">
      <dgm:prSet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4AE525C-A257-4EA3-9AC3-89863BAA9863}" type="sibTrans" cxnId="{6100CB05-526C-4A64-B1EF-21161B7C03A3}">
      <dgm:prSet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156D123-DFF2-4424-A20B-2CF88E6C5755}">
      <dgm:prSet phldrT="[Текст]" custT="1"/>
      <dgm:spPr/>
      <dgm:t>
        <a:bodyPr/>
        <a:lstStyle/>
        <a:p>
          <a:r>
            <a:rPr lang="ru-RU" sz="1400" dirty="0">
              <a:latin typeface="Arial" panose="020B0604020202020204" pitchFamily="34" charset="0"/>
              <a:cs typeface="Arial" panose="020B0604020202020204" pitchFamily="34" charset="0"/>
            </a:rPr>
            <a:t>Способность ставить цели </a:t>
          </a:r>
          <a:br>
            <a:rPr lang="ru-RU" sz="1400" dirty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1400" dirty="0">
              <a:latin typeface="Arial" panose="020B0604020202020204" pitchFamily="34" charset="0"/>
              <a:cs typeface="Arial" panose="020B0604020202020204" pitchFamily="34" charset="0"/>
            </a:rPr>
            <a:t>и строить жизненные планы</a:t>
          </a:r>
        </a:p>
      </dgm:t>
    </dgm:pt>
    <dgm:pt modelId="{1AFDBD55-EDE4-4DF0-A4E0-C4059CE6679C}" type="parTrans" cxnId="{4023C425-7B58-4926-BE9B-1CC15D8AA8B6}">
      <dgm:prSet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C8D61F6-B189-46E2-AC7D-428BC2E45FED}" type="sibTrans" cxnId="{4023C425-7B58-4926-BE9B-1CC15D8AA8B6}">
      <dgm:prSet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D97AB90-2E6D-4CEE-AC06-04988975DD48}">
      <dgm:prSet phldrT="[Текст]" custT="1"/>
      <dgm:spPr/>
      <dgm:t>
        <a:bodyPr/>
        <a:lstStyle/>
        <a:p>
          <a:r>
            <a:rPr lang="ru-RU" sz="1400" dirty="0">
              <a:latin typeface="Arial" panose="020B0604020202020204" pitchFamily="34" charset="0"/>
              <a:cs typeface="Arial" panose="020B0604020202020204" pitchFamily="34" charset="0"/>
            </a:rPr>
            <a:t>Осознание российской гражданской идентичности </a:t>
          </a:r>
          <a:br>
            <a:rPr lang="ru-RU" sz="1400" dirty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1400" dirty="0">
              <a:latin typeface="Arial" panose="020B0604020202020204" pitchFamily="34" charset="0"/>
              <a:cs typeface="Arial" panose="020B0604020202020204" pitchFamily="34" charset="0"/>
            </a:rPr>
            <a:t>в поликультурном социуме</a:t>
          </a:r>
        </a:p>
      </dgm:t>
    </dgm:pt>
    <dgm:pt modelId="{745300A0-C740-4AFC-BACF-322A175BF4FE}" type="parTrans" cxnId="{CBDEE172-48F0-4901-8F04-4607678B5508}">
      <dgm:prSet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2526E37-38D2-46BD-8A7A-2B5295C77375}" type="sibTrans" cxnId="{CBDEE172-48F0-4901-8F04-4607678B5508}">
      <dgm:prSet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BEF43AB-88DD-40DB-BCAF-F1AE39D74310}">
      <dgm:prSet phldrT="[Текст]" custT="1"/>
      <dgm:spPr/>
      <dgm:t>
        <a:bodyPr/>
        <a:lstStyle/>
        <a:p>
          <a:r>
            <a:rPr lang="ru-RU" sz="1400" dirty="0">
              <a:latin typeface="Arial" panose="020B0604020202020204" pitchFamily="34" charset="0"/>
              <a:cs typeface="Arial" panose="020B0604020202020204" pitchFamily="34" charset="0"/>
            </a:rPr>
            <a:t>Способность к построению индивидуальной образовательной траектории</a:t>
          </a:r>
        </a:p>
      </dgm:t>
    </dgm:pt>
    <dgm:pt modelId="{FBF1EDDE-B2E8-4B9C-A0B1-AD63E54A3AA7}" type="parTrans" cxnId="{46E2E074-4554-4486-8501-00C396EB9106}">
      <dgm:prSet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E98FB09-8295-4D75-90F2-DCCB848875FC}" type="sibTrans" cxnId="{46E2E074-4554-4486-8501-00C396EB9106}">
      <dgm:prSet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3F73504-B163-4C3F-B680-55B847D68B86}">
      <dgm:prSet phldrT="[Текст]" custT="1"/>
      <dgm:spPr/>
      <dgm:t>
        <a:bodyPr/>
        <a:lstStyle/>
        <a:p>
          <a:r>
            <a:rPr lang="ru-RU" sz="1400" dirty="0">
              <a:latin typeface="Arial" panose="020B0604020202020204" pitchFamily="34" charset="0"/>
              <a:cs typeface="Arial" panose="020B0604020202020204" pitchFamily="34" charset="0"/>
            </a:rPr>
            <a:t>Владение навыками учебно-исследовательской, проектной </a:t>
          </a:r>
          <a:br>
            <a:rPr lang="ru-RU" sz="1400" dirty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1400" dirty="0">
              <a:latin typeface="Arial" panose="020B0604020202020204" pitchFamily="34" charset="0"/>
              <a:cs typeface="Arial" panose="020B0604020202020204" pitchFamily="34" charset="0"/>
            </a:rPr>
            <a:t>и социальной деятельности</a:t>
          </a:r>
        </a:p>
      </dgm:t>
    </dgm:pt>
    <dgm:pt modelId="{F269DE2C-7F4E-47BC-A62E-8F66D09E410F}" type="parTrans" cxnId="{728D7081-3603-46B9-8225-596C87BA24AB}">
      <dgm:prSet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9F3F0DE-DF00-4420-B2A3-46A209E4EFB1}" type="sibTrans" cxnId="{728D7081-3603-46B9-8225-596C87BA24AB}">
      <dgm:prSet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9008D71-7AC2-4946-926B-D099264BAF43}">
      <dgm:prSet phldrT="[Текст]" custT="1"/>
      <dgm:spPr/>
      <dgm:t>
        <a:bodyPr/>
        <a:lstStyle/>
        <a:p>
          <a:r>
            <a:rPr lang="ru-RU" sz="1400" dirty="0">
              <a:latin typeface="Arial" panose="020B0604020202020204" pitchFamily="34" charset="0"/>
              <a:cs typeface="Arial" panose="020B0604020202020204" pitchFamily="34" charset="0"/>
            </a:rPr>
            <a:t>Освоение в ходе изучения предметов умений, видов деятельности по получению новых знаний</a:t>
          </a:r>
        </a:p>
      </dgm:t>
    </dgm:pt>
    <dgm:pt modelId="{ADFF5652-F0F7-4904-A301-C74F9FFBDAE6}" type="parTrans" cxnId="{99ED69DD-1D66-49D5-9280-47FC7CAAEF39}">
      <dgm:prSet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4435800-62D1-4F34-B394-14B0A7DC4F3B}" type="sibTrans" cxnId="{99ED69DD-1D66-49D5-9280-47FC7CAAEF39}">
      <dgm:prSet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19B3721-0FF3-4E29-9467-C6AA95658FD8}">
      <dgm:prSet phldrT="[Текст]" custT="1"/>
      <dgm:spPr/>
      <dgm:t>
        <a:bodyPr/>
        <a:lstStyle/>
        <a:p>
          <a:r>
            <a:rPr lang="ru-RU" sz="1400" dirty="0">
              <a:latin typeface="Arial" panose="020B0604020202020204" pitchFamily="34" charset="0"/>
              <a:cs typeface="Arial" panose="020B0604020202020204" pitchFamily="34" charset="0"/>
            </a:rPr>
            <a:t>Преобразование и применение знаний в учебных, учебно-проектных и социально-проектных ситуациях</a:t>
          </a:r>
        </a:p>
      </dgm:t>
    </dgm:pt>
    <dgm:pt modelId="{E9176DBC-23E5-4663-8349-4526E384F4AB}" type="parTrans" cxnId="{BDC2E979-1C19-4257-AF28-E8ECC1B2088D}">
      <dgm:prSet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9B0B3D6-92FA-4368-826A-3F6C2943EEF7}" type="sibTrans" cxnId="{BDC2E979-1C19-4257-AF28-E8ECC1B2088D}">
      <dgm:prSet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CD490FD-6137-4A54-89FF-8AA41E5ADD8A}">
      <dgm:prSet phldrT="[Текст]" custT="1"/>
      <dgm:spPr/>
      <dgm:t>
        <a:bodyPr/>
        <a:lstStyle/>
        <a:p>
          <a:r>
            <a:rPr lang="ru-RU" sz="1400" dirty="0">
              <a:latin typeface="Arial" panose="020B0604020202020204" pitchFamily="34" charset="0"/>
              <a:cs typeface="Arial" panose="020B0604020202020204" pitchFamily="34" charset="0"/>
            </a:rPr>
            <a:t>Формирование научного типа мышления</a:t>
          </a:r>
        </a:p>
      </dgm:t>
    </dgm:pt>
    <dgm:pt modelId="{783CBDEF-9B2D-4C45-B017-DC34836E6983}" type="parTrans" cxnId="{6523A769-33D0-4804-808A-512AD6173B29}">
      <dgm:prSet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9A664E7-E67D-46AB-BD1F-8357BAFDA6C3}" type="sibTrans" cxnId="{6523A769-33D0-4804-808A-512AD6173B29}">
      <dgm:prSet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D1DDCAB-3873-4AE1-9F65-12692B6C04ED}">
      <dgm:prSet phldrT="[Текст]" custT="1"/>
      <dgm:spPr/>
      <dgm:t>
        <a:bodyPr/>
        <a:lstStyle/>
        <a:p>
          <a:r>
            <a:rPr lang="ru-RU" sz="1400" dirty="0">
              <a:latin typeface="Arial" panose="020B0604020202020204" pitchFamily="34" charset="0"/>
              <a:cs typeface="Arial" panose="020B0604020202020204" pitchFamily="34" charset="0"/>
            </a:rPr>
            <a:t>Владение научной терминологией, ключевыми понятиями, методами и приемами</a:t>
          </a:r>
        </a:p>
      </dgm:t>
    </dgm:pt>
    <dgm:pt modelId="{25FF961F-E248-415C-93CD-48921DF2B282}" type="parTrans" cxnId="{4C8B263A-280A-428D-95B8-D8B1F24E548B}">
      <dgm:prSet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4380E2F-C383-465F-9B15-8FCE29D8CF65}" type="sibTrans" cxnId="{4C8B263A-280A-428D-95B8-D8B1F24E548B}">
      <dgm:prSet/>
      <dgm:spPr/>
      <dgm:t>
        <a:bodyPr/>
        <a:lstStyle/>
        <a:p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CB5FF67-90C4-4242-BAD2-5DB81A2516F3}" type="pres">
      <dgm:prSet presAssocID="{C062E418-BDD2-4A6D-9240-F80883BF2509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E10C762F-A929-4808-BD3C-C3676FAFE29F}" type="pres">
      <dgm:prSet presAssocID="{AF21E5C1-E92F-4A9D-9A21-98E9BED4B4A1}" presName="root" presStyleCnt="0"/>
      <dgm:spPr/>
    </dgm:pt>
    <dgm:pt modelId="{F28744EB-4067-4A8E-A5C8-19CFA179BEC9}" type="pres">
      <dgm:prSet presAssocID="{AF21E5C1-E92F-4A9D-9A21-98E9BED4B4A1}" presName="rootComposite" presStyleCnt="0"/>
      <dgm:spPr/>
    </dgm:pt>
    <dgm:pt modelId="{F114159D-EA9A-40DF-A141-EF6EFA181290}" type="pres">
      <dgm:prSet presAssocID="{AF21E5C1-E92F-4A9D-9A21-98E9BED4B4A1}" presName="rootText" presStyleLbl="node1" presStyleIdx="0" presStyleCnt="3" custScaleX="140208"/>
      <dgm:spPr/>
      <dgm:t>
        <a:bodyPr/>
        <a:lstStyle/>
        <a:p>
          <a:endParaRPr lang="ru-RU"/>
        </a:p>
      </dgm:t>
    </dgm:pt>
    <dgm:pt modelId="{F12269AA-94AA-4AE0-A6E5-988C57C361AA}" type="pres">
      <dgm:prSet presAssocID="{AF21E5C1-E92F-4A9D-9A21-98E9BED4B4A1}" presName="rootConnector" presStyleLbl="node1" presStyleIdx="0" presStyleCnt="3"/>
      <dgm:spPr/>
      <dgm:t>
        <a:bodyPr/>
        <a:lstStyle/>
        <a:p>
          <a:endParaRPr lang="ru-RU"/>
        </a:p>
      </dgm:t>
    </dgm:pt>
    <dgm:pt modelId="{0218CFCF-11A9-4157-B1FB-86F1559E6F72}" type="pres">
      <dgm:prSet presAssocID="{AF21E5C1-E92F-4A9D-9A21-98E9BED4B4A1}" presName="childShape" presStyleCnt="0"/>
      <dgm:spPr/>
    </dgm:pt>
    <dgm:pt modelId="{FD0050C8-E6C4-4526-8B16-A5786AF61653}" type="pres">
      <dgm:prSet presAssocID="{4212F4BC-E747-4C78-B493-59637C794FD5}" presName="Name13" presStyleLbl="parChTrans1D2" presStyleIdx="0" presStyleCnt="12"/>
      <dgm:spPr/>
      <dgm:t>
        <a:bodyPr/>
        <a:lstStyle/>
        <a:p>
          <a:endParaRPr lang="ru-RU"/>
        </a:p>
      </dgm:t>
    </dgm:pt>
    <dgm:pt modelId="{581DDF9B-B3EA-48E4-8F0A-BE913B3FC64F}" type="pres">
      <dgm:prSet presAssocID="{50316153-FDC9-451C-9D3B-AD38CAB7F533}" presName="childText" presStyleLbl="bgAcc1" presStyleIdx="0" presStyleCnt="12" custScaleX="2056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1B22FD-4AF9-4F12-A344-F95E75B2D35C}" type="pres">
      <dgm:prSet presAssocID="{80F7E183-8E35-477E-BF48-F1E1C01C2861}" presName="Name13" presStyleLbl="parChTrans1D2" presStyleIdx="1" presStyleCnt="12"/>
      <dgm:spPr/>
      <dgm:t>
        <a:bodyPr/>
        <a:lstStyle/>
        <a:p>
          <a:endParaRPr lang="ru-RU"/>
        </a:p>
      </dgm:t>
    </dgm:pt>
    <dgm:pt modelId="{E8E6D875-78DA-471F-AC29-C17CBE11EFEB}" type="pres">
      <dgm:prSet presAssocID="{3BD0D304-A9BA-4F10-B54F-7C2F0CC69170}" presName="childText" presStyleLbl="bgAcc1" presStyleIdx="1" presStyleCnt="12" custScaleX="2056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9395BD-009B-4AE7-978B-BCC042AEEA29}" type="pres">
      <dgm:prSet presAssocID="{1AFDBD55-EDE4-4DF0-A4E0-C4059CE6679C}" presName="Name13" presStyleLbl="parChTrans1D2" presStyleIdx="2" presStyleCnt="12"/>
      <dgm:spPr/>
      <dgm:t>
        <a:bodyPr/>
        <a:lstStyle/>
        <a:p>
          <a:endParaRPr lang="ru-RU"/>
        </a:p>
      </dgm:t>
    </dgm:pt>
    <dgm:pt modelId="{3100BE2E-2922-4F49-AF64-4C87A877FEE6}" type="pres">
      <dgm:prSet presAssocID="{8156D123-DFF2-4424-A20B-2CF88E6C5755}" presName="childText" presStyleLbl="bgAcc1" presStyleIdx="2" presStyleCnt="12" custScaleX="2056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4D7791-2BFD-4FBA-B007-3214621E3870}" type="pres">
      <dgm:prSet presAssocID="{745300A0-C740-4AFC-BACF-322A175BF4FE}" presName="Name13" presStyleLbl="parChTrans1D2" presStyleIdx="3" presStyleCnt="12"/>
      <dgm:spPr/>
      <dgm:t>
        <a:bodyPr/>
        <a:lstStyle/>
        <a:p>
          <a:endParaRPr lang="ru-RU"/>
        </a:p>
      </dgm:t>
    </dgm:pt>
    <dgm:pt modelId="{5FAD8E29-47C4-41D3-A432-53EE214F55F6}" type="pres">
      <dgm:prSet presAssocID="{0D97AB90-2E6D-4CEE-AC06-04988975DD48}" presName="childText" presStyleLbl="bgAcc1" presStyleIdx="3" presStyleCnt="12" custScaleX="2056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DB4514-32B0-49C4-8869-8290177FC890}" type="pres">
      <dgm:prSet presAssocID="{E2346939-FACC-4D15-87F0-1B0ABED4FB91}" presName="root" presStyleCnt="0"/>
      <dgm:spPr/>
    </dgm:pt>
    <dgm:pt modelId="{5FDE0612-B9E4-404F-A3DE-28E536D802DA}" type="pres">
      <dgm:prSet presAssocID="{E2346939-FACC-4D15-87F0-1B0ABED4FB91}" presName="rootComposite" presStyleCnt="0"/>
      <dgm:spPr/>
    </dgm:pt>
    <dgm:pt modelId="{888C31C3-00B7-488D-9B40-67E839D5E4B5}" type="pres">
      <dgm:prSet presAssocID="{E2346939-FACC-4D15-87F0-1B0ABED4FB91}" presName="rootText" presStyleLbl="node1" presStyleIdx="1" presStyleCnt="3" custScaleX="140208"/>
      <dgm:spPr/>
      <dgm:t>
        <a:bodyPr/>
        <a:lstStyle/>
        <a:p>
          <a:endParaRPr lang="ru-RU"/>
        </a:p>
      </dgm:t>
    </dgm:pt>
    <dgm:pt modelId="{4441A5F8-5698-464F-BE9E-A1945BC9FCD2}" type="pres">
      <dgm:prSet presAssocID="{E2346939-FACC-4D15-87F0-1B0ABED4FB91}" presName="rootConnector" presStyleLbl="node1" presStyleIdx="1" presStyleCnt="3"/>
      <dgm:spPr/>
      <dgm:t>
        <a:bodyPr/>
        <a:lstStyle/>
        <a:p>
          <a:endParaRPr lang="ru-RU"/>
        </a:p>
      </dgm:t>
    </dgm:pt>
    <dgm:pt modelId="{92460C5C-7933-4BCA-BAA6-3936DA2E63C8}" type="pres">
      <dgm:prSet presAssocID="{E2346939-FACC-4D15-87F0-1B0ABED4FB91}" presName="childShape" presStyleCnt="0"/>
      <dgm:spPr/>
    </dgm:pt>
    <dgm:pt modelId="{7DD54C14-F04D-47F4-9693-A0F1974B9A53}" type="pres">
      <dgm:prSet presAssocID="{3932BF9E-7788-4FB9-9C08-D2BFD54B35A2}" presName="Name13" presStyleLbl="parChTrans1D2" presStyleIdx="4" presStyleCnt="12"/>
      <dgm:spPr/>
      <dgm:t>
        <a:bodyPr/>
        <a:lstStyle/>
        <a:p>
          <a:endParaRPr lang="ru-RU"/>
        </a:p>
      </dgm:t>
    </dgm:pt>
    <dgm:pt modelId="{E8A69053-CBA0-43EE-966A-E0E023220559}" type="pres">
      <dgm:prSet presAssocID="{E82D88A8-CC35-46B3-B452-6F41136C872C}" presName="childText" presStyleLbl="bgAcc1" presStyleIdx="4" presStyleCnt="12" custScaleX="2056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4DBD18-7D7B-460C-B418-5BC716D776D2}" type="pres">
      <dgm:prSet presAssocID="{FF8A1FC4-97FF-4456-B9BC-783E365C3B35}" presName="Name13" presStyleLbl="parChTrans1D2" presStyleIdx="5" presStyleCnt="12"/>
      <dgm:spPr/>
      <dgm:t>
        <a:bodyPr/>
        <a:lstStyle/>
        <a:p>
          <a:endParaRPr lang="ru-RU"/>
        </a:p>
      </dgm:t>
    </dgm:pt>
    <dgm:pt modelId="{5BA3B93F-22A3-4CCF-AED6-F22292C3456A}" type="pres">
      <dgm:prSet presAssocID="{B5DE0E27-F997-485A-A9D0-64AB6A7E2AB4}" presName="childText" presStyleLbl="bgAcc1" presStyleIdx="5" presStyleCnt="12" custScaleX="2056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E78B2A-1C03-40A6-B7E3-F59BA59A0804}" type="pres">
      <dgm:prSet presAssocID="{FBF1EDDE-B2E8-4B9C-A0B1-AD63E54A3AA7}" presName="Name13" presStyleLbl="parChTrans1D2" presStyleIdx="6" presStyleCnt="12"/>
      <dgm:spPr/>
      <dgm:t>
        <a:bodyPr/>
        <a:lstStyle/>
        <a:p>
          <a:endParaRPr lang="ru-RU"/>
        </a:p>
      </dgm:t>
    </dgm:pt>
    <dgm:pt modelId="{E3DF9EE0-46BE-46C2-BD46-A58620F9558A}" type="pres">
      <dgm:prSet presAssocID="{DBEF43AB-88DD-40DB-BCAF-F1AE39D74310}" presName="childText" presStyleLbl="bgAcc1" presStyleIdx="6" presStyleCnt="12" custScaleX="2056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8F56FE-10B9-4A57-A996-55C8566AF4A6}" type="pres">
      <dgm:prSet presAssocID="{F269DE2C-7F4E-47BC-A62E-8F66D09E410F}" presName="Name13" presStyleLbl="parChTrans1D2" presStyleIdx="7" presStyleCnt="12"/>
      <dgm:spPr/>
      <dgm:t>
        <a:bodyPr/>
        <a:lstStyle/>
        <a:p>
          <a:endParaRPr lang="ru-RU"/>
        </a:p>
      </dgm:t>
    </dgm:pt>
    <dgm:pt modelId="{5B0D58D1-663B-4620-AF31-5CB0B77E96F2}" type="pres">
      <dgm:prSet presAssocID="{F3F73504-B163-4C3F-B680-55B847D68B86}" presName="childText" presStyleLbl="bgAcc1" presStyleIdx="7" presStyleCnt="12" custScaleX="2056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21ACA9-1B71-4FD7-8EFE-94863BAD6AF7}" type="pres">
      <dgm:prSet presAssocID="{66D9E8E1-598D-4739-A2C4-56208BEBDE83}" presName="root" presStyleCnt="0"/>
      <dgm:spPr/>
    </dgm:pt>
    <dgm:pt modelId="{4492EAEF-5210-480D-BBA8-8AE53B5F8B21}" type="pres">
      <dgm:prSet presAssocID="{66D9E8E1-598D-4739-A2C4-56208BEBDE83}" presName="rootComposite" presStyleCnt="0"/>
      <dgm:spPr/>
    </dgm:pt>
    <dgm:pt modelId="{2AF3FEF3-33CE-44B6-803E-2FDEDD950C01}" type="pres">
      <dgm:prSet presAssocID="{66D9E8E1-598D-4739-A2C4-56208BEBDE83}" presName="rootText" presStyleLbl="node1" presStyleIdx="2" presStyleCnt="3" custScaleX="140208"/>
      <dgm:spPr/>
      <dgm:t>
        <a:bodyPr/>
        <a:lstStyle/>
        <a:p>
          <a:endParaRPr lang="ru-RU"/>
        </a:p>
      </dgm:t>
    </dgm:pt>
    <dgm:pt modelId="{42F34139-0CF9-4962-9519-06BE6CA47D1F}" type="pres">
      <dgm:prSet presAssocID="{66D9E8E1-598D-4739-A2C4-56208BEBDE83}" presName="rootConnector" presStyleLbl="node1" presStyleIdx="2" presStyleCnt="3"/>
      <dgm:spPr/>
      <dgm:t>
        <a:bodyPr/>
        <a:lstStyle/>
        <a:p>
          <a:endParaRPr lang="ru-RU"/>
        </a:p>
      </dgm:t>
    </dgm:pt>
    <dgm:pt modelId="{FEF49904-E2A9-41DE-A37D-900353201086}" type="pres">
      <dgm:prSet presAssocID="{66D9E8E1-598D-4739-A2C4-56208BEBDE83}" presName="childShape" presStyleCnt="0"/>
      <dgm:spPr/>
    </dgm:pt>
    <dgm:pt modelId="{73D9CC1E-D65D-4B8C-9BE6-539BD12E33EF}" type="pres">
      <dgm:prSet presAssocID="{ADFF5652-F0F7-4904-A301-C74F9FFBDAE6}" presName="Name13" presStyleLbl="parChTrans1D2" presStyleIdx="8" presStyleCnt="12"/>
      <dgm:spPr/>
      <dgm:t>
        <a:bodyPr/>
        <a:lstStyle/>
        <a:p>
          <a:endParaRPr lang="ru-RU"/>
        </a:p>
      </dgm:t>
    </dgm:pt>
    <dgm:pt modelId="{949C0423-FCCA-4E69-853E-4EAEAECE007D}" type="pres">
      <dgm:prSet presAssocID="{49008D71-7AC2-4946-926B-D099264BAF43}" presName="childText" presStyleLbl="bgAcc1" presStyleIdx="8" presStyleCnt="12" custScaleX="2056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BE8A06-750D-45CE-AF2E-E31E081695B5}" type="pres">
      <dgm:prSet presAssocID="{E9176DBC-23E5-4663-8349-4526E384F4AB}" presName="Name13" presStyleLbl="parChTrans1D2" presStyleIdx="9" presStyleCnt="12"/>
      <dgm:spPr/>
      <dgm:t>
        <a:bodyPr/>
        <a:lstStyle/>
        <a:p>
          <a:endParaRPr lang="ru-RU"/>
        </a:p>
      </dgm:t>
    </dgm:pt>
    <dgm:pt modelId="{825D77BE-3B4F-417B-BCB3-A23E78546104}" type="pres">
      <dgm:prSet presAssocID="{019B3721-0FF3-4E29-9467-C6AA95658FD8}" presName="childText" presStyleLbl="bgAcc1" presStyleIdx="9" presStyleCnt="12" custScaleX="2056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B4E450-8075-4769-A422-7AE2434037FF}" type="pres">
      <dgm:prSet presAssocID="{783CBDEF-9B2D-4C45-B017-DC34836E6983}" presName="Name13" presStyleLbl="parChTrans1D2" presStyleIdx="10" presStyleCnt="12"/>
      <dgm:spPr/>
      <dgm:t>
        <a:bodyPr/>
        <a:lstStyle/>
        <a:p>
          <a:endParaRPr lang="ru-RU"/>
        </a:p>
      </dgm:t>
    </dgm:pt>
    <dgm:pt modelId="{E7235C05-45DA-4044-9BC8-A206A09D0CE7}" type="pres">
      <dgm:prSet presAssocID="{9CD490FD-6137-4A54-89FF-8AA41E5ADD8A}" presName="childText" presStyleLbl="bgAcc1" presStyleIdx="10" presStyleCnt="12" custScaleX="2056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4550CA-81C0-4162-9507-1FA681DE2438}" type="pres">
      <dgm:prSet presAssocID="{25FF961F-E248-415C-93CD-48921DF2B282}" presName="Name13" presStyleLbl="parChTrans1D2" presStyleIdx="11" presStyleCnt="12"/>
      <dgm:spPr/>
      <dgm:t>
        <a:bodyPr/>
        <a:lstStyle/>
        <a:p>
          <a:endParaRPr lang="ru-RU"/>
        </a:p>
      </dgm:t>
    </dgm:pt>
    <dgm:pt modelId="{BB828152-F5B8-4878-8AED-865D859F60FB}" type="pres">
      <dgm:prSet presAssocID="{CD1DDCAB-3873-4AE1-9F65-12692B6C04ED}" presName="childText" presStyleLbl="bgAcc1" presStyleIdx="11" presStyleCnt="12" custScaleX="2056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F38C057-59E2-4353-95F6-78B603B4FE93}" type="presOf" srcId="{1AFDBD55-EDE4-4DF0-A4E0-C4059CE6679C}" destId="{959395BD-009B-4AE7-978B-BCC042AEEA29}" srcOrd="0" destOrd="0" presId="urn:microsoft.com/office/officeart/2005/8/layout/hierarchy3"/>
    <dgm:cxn modelId="{3E16AB52-ABB5-4477-ACA4-54CEB31BCA1E}" srcId="{AF21E5C1-E92F-4A9D-9A21-98E9BED4B4A1}" destId="{50316153-FDC9-451C-9D3B-AD38CAB7F533}" srcOrd="0" destOrd="0" parTransId="{4212F4BC-E747-4C78-B493-59637C794FD5}" sibTransId="{500B23C0-F255-41A9-85C9-F6F0CF8EE6D4}"/>
    <dgm:cxn modelId="{6523A769-33D0-4804-808A-512AD6173B29}" srcId="{66D9E8E1-598D-4739-A2C4-56208BEBDE83}" destId="{9CD490FD-6137-4A54-89FF-8AA41E5ADD8A}" srcOrd="2" destOrd="0" parTransId="{783CBDEF-9B2D-4C45-B017-DC34836E6983}" sibTransId="{49A664E7-E67D-46AB-BD1F-8357BAFDA6C3}"/>
    <dgm:cxn modelId="{B34DA7A5-87AC-4F51-8EB0-90C7A6A255D6}" type="presOf" srcId="{FBF1EDDE-B2E8-4B9C-A0B1-AD63E54A3AA7}" destId="{A1E78B2A-1C03-40A6-B7E3-F59BA59A0804}" srcOrd="0" destOrd="0" presId="urn:microsoft.com/office/officeart/2005/8/layout/hierarchy3"/>
    <dgm:cxn modelId="{8A5F2BFA-4EA5-473C-ABF1-E88FB98BAB30}" type="presOf" srcId="{F269DE2C-7F4E-47BC-A62E-8F66D09E410F}" destId="{608F56FE-10B9-4A57-A996-55C8566AF4A6}" srcOrd="0" destOrd="0" presId="urn:microsoft.com/office/officeart/2005/8/layout/hierarchy3"/>
    <dgm:cxn modelId="{6E3BD9DB-D317-4A25-BCFC-C46EFCC72478}" type="presOf" srcId="{50316153-FDC9-451C-9D3B-AD38CAB7F533}" destId="{581DDF9B-B3EA-48E4-8F0A-BE913B3FC64F}" srcOrd="0" destOrd="0" presId="urn:microsoft.com/office/officeart/2005/8/layout/hierarchy3"/>
    <dgm:cxn modelId="{E9A1141E-E285-4026-BEFD-E7B1B93E3DFB}" type="presOf" srcId="{3BD0D304-A9BA-4F10-B54F-7C2F0CC69170}" destId="{E8E6D875-78DA-471F-AC29-C17CBE11EFEB}" srcOrd="0" destOrd="0" presId="urn:microsoft.com/office/officeart/2005/8/layout/hierarchy3"/>
    <dgm:cxn modelId="{19B4DB34-2C6D-40F1-A2AA-046918D33A55}" type="presOf" srcId="{8156D123-DFF2-4424-A20B-2CF88E6C5755}" destId="{3100BE2E-2922-4F49-AF64-4C87A877FEE6}" srcOrd="0" destOrd="0" presId="urn:microsoft.com/office/officeart/2005/8/layout/hierarchy3"/>
    <dgm:cxn modelId="{3557D825-73F5-4E91-92DC-60EE97863DAE}" srcId="{C062E418-BDD2-4A6D-9240-F80883BF2509}" destId="{E2346939-FACC-4D15-87F0-1B0ABED4FB91}" srcOrd="1" destOrd="0" parTransId="{5DEDF57C-D004-4882-95A5-62EFBC97A139}" sibTransId="{55779553-1F0B-4512-9D36-6348EA58414B}"/>
    <dgm:cxn modelId="{4C8B263A-280A-428D-95B8-D8B1F24E548B}" srcId="{66D9E8E1-598D-4739-A2C4-56208BEBDE83}" destId="{CD1DDCAB-3873-4AE1-9F65-12692B6C04ED}" srcOrd="3" destOrd="0" parTransId="{25FF961F-E248-415C-93CD-48921DF2B282}" sibTransId="{C4380E2F-C383-465F-9B15-8FCE29D8CF65}"/>
    <dgm:cxn modelId="{AC624987-75F2-4B76-8C55-F5B381EC8514}" type="presOf" srcId="{49008D71-7AC2-4946-926B-D099264BAF43}" destId="{949C0423-FCCA-4E69-853E-4EAEAECE007D}" srcOrd="0" destOrd="0" presId="urn:microsoft.com/office/officeart/2005/8/layout/hierarchy3"/>
    <dgm:cxn modelId="{2EE54ADB-18E9-4758-A632-0ADA7ADB7116}" type="presOf" srcId="{019B3721-0FF3-4E29-9467-C6AA95658FD8}" destId="{825D77BE-3B4F-417B-BCB3-A23E78546104}" srcOrd="0" destOrd="0" presId="urn:microsoft.com/office/officeart/2005/8/layout/hierarchy3"/>
    <dgm:cxn modelId="{EE989F82-1647-442F-86AD-66644FF42236}" srcId="{AF21E5C1-E92F-4A9D-9A21-98E9BED4B4A1}" destId="{3BD0D304-A9BA-4F10-B54F-7C2F0CC69170}" srcOrd="1" destOrd="0" parTransId="{80F7E183-8E35-477E-BF48-F1E1C01C2861}" sibTransId="{C14D2D74-8597-4007-8C68-CEE337306C85}"/>
    <dgm:cxn modelId="{515CA328-AC76-4BCA-8F66-16A14357AF15}" type="presOf" srcId="{66D9E8E1-598D-4739-A2C4-56208BEBDE83}" destId="{2AF3FEF3-33CE-44B6-803E-2FDEDD950C01}" srcOrd="0" destOrd="0" presId="urn:microsoft.com/office/officeart/2005/8/layout/hierarchy3"/>
    <dgm:cxn modelId="{99ED69DD-1D66-49D5-9280-47FC7CAAEF39}" srcId="{66D9E8E1-598D-4739-A2C4-56208BEBDE83}" destId="{49008D71-7AC2-4946-926B-D099264BAF43}" srcOrd="0" destOrd="0" parTransId="{ADFF5652-F0F7-4904-A301-C74F9FFBDAE6}" sibTransId="{34435800-62D1-4F34-B394-14B0A7DC4F3B}"/>
    <dgm:cxn modelId="{7F1BF426-8C2E-4FA0-A586-A59FF5FA63BA}" type="presOf" srcId="{AF21E5C1-E92F-4A9D-9A21-98E9BED4B4A1}" destId="{F12269AA-94AA-4AE0-A6E5-988C57C361AA}" srcOrd="1" destOrd="0" presId="urn:microsoft.com/office/officeart/2005/8/layout/hierarchy3"/>
    <dgm:cxn modelId="{75FFBA9B-467F-4708-A0B5-F6D0E5A11FF3}" type="presOf" srcId="{3932BF9E-7788-4FB9-9C08-D2BFD54B35A2}" destId="{7DD54C14-F04D-47F4-9693-A0F1974B9A53}" srcOrd="0" destOrd="0" presId="urn:microsoft.com/office/officeart/2005/8/layout/hierarchy3"/>
    <dgm:cxn modelId="{F2E9F7C2-B8EB-4747-B528-7F56A1664468}" type="presOf" srcId="{ADFF5652-F0F7-4904-A301-C74F9FFBDAE6}" destId="{73D9CC1E-D65D-4B8C-9BE6-539BD12E33EF}" srcOrd="0" destOrd="0" presId="urn:microsoft.com/office/officeart/2005/8/layout/hierarchy3"/>
    <dgm:cxn modelId="{F515A62D-F99A-4F06-8388-67248519C8F4}" srcId="{C062E418-BDD2-4A6D-9240-F80883BF2509}" destId="{AF21E5C1-E92F-4A9D-9A21-98E9BED4B4A1}" srcOrd="0" destOrd="0" parTransId="{6B24D40E-B70A-47CC-A6BD-A4AAF0376A38}" sibTransId="{00423D2A-7E98-4107-A4FD-230B21D74198}"/>
    <dgm:cxn modelId="{3E5F56E3-33C8-4473-8FA2-C441C28A368D}" srcId="{E2346939-FACC-4D15-87F0-1B0ABED4FB91}" destId="{E82D88A8-CC35-46B3-B452-6F41136C872C}" srcOrd="0" destOrd="0" parTransId="{3932BF9E-7788-4FB9-9C08-D2BFD54B35A2}" sibTransId="{1D0A824E-F556-48EE-8F86-1B0C84804AC9}"/>
    <dgm:cxn modelId="{490823CE-1F38-4CE9-A096-3E7F69AFA703}" type="presOf" srcId="{FF8A1FC4-97FF-4456-B9BC-783E365C3B35}" destId="{9A4DBD18-7D7B-460C-B418-5BC716D776D2}" srcOrd="0" destOrd="0" presId="urn:microsoft.com/office/officeart/2005/8/layout/hierarchy3"/>
    <dgm:cxn modelId="{728D7081-3603-46B9-8225-596C87BA24AB}" srcId="{E2346939-FACC-4D15-87F0-1B0ABED4FB91}" destId="{F3F73504-B163-4C3F-B680-55B847D68B86}" srcOrd="3" destOrd="0" parTransId="{F269DE2C-7F4E-47BC-A62E-8F66D09E410F}" sibTransId="{99F3F0DE-DF00-4420-B2A3-46A209E4EFB1}"/>
    <dgm:cxn modelId="{BDC2E979-1C19-4257-AF28-E8ECC1B2088D}" srcId="{66D9E8E1-598D-4739-A2C4-56208BEBDE83}" destId="{019B3721-0FF3-4E29-9467-C6AA95658FD8}" srcOrd="1" destOrd="0" parTransId="{E9176DBC-23E5-4663-8349-4526E384F4AB}" sibTransId="{09B0B3D6-92FA-4368-826A-3F6C2943EEF7}"/>
    <dgm:cxn modelId="{72B4BD07-23E3-4A0C-8B8C-A7D5BDF26131}" type="presOf" srcId="{F3F73504-B163-4C3F-B680-55B847D68B86}" destId="{5B0D58D1-663B-4620-AF31-5CB0B77E96F2}" srcOrd="0" destOrd="0" presId="urn:microsoft.com/office/officeart/2005/8/layout/hierarchy3"/>
    <dgm:cxn modelId="{4023C425-7B58-4926-BE9B-1CC15D8AA8B6}" srcId="{AF21E5C1-E92F-4A9D-9A21-98E9BED4B4A1}" destId="{8156D123-DFF2-4424-A20B-2CF88E6C5755}" srcOrd="2" destOrd="0" parTransId="{1AFDBD55-EDE4-4DF0-A4E0-C4059CE6679C}" sibTransId="{CC8D61F6-B189-46E2-AC7D-428BC2E45FED}"/>
    <dgm:cxn modelId="{EAF7A251-BB6C-4235-A504-CF5341641089}" type="presOf" srcId="{E82D88A8-CC35-46B3-B452-6F41136C872C}" destId="{E8A69053-CBA0-43EE-966A-E0E023220559}" srcOrd="0" destOrd="0" presId="urn:microsoft.com/office/officeart/2005/8/layout/hierarchy3"/>
    <dgm:cxn modelId="{2A0DCA4E-45F0-4163-9D9F-D1E75D44ED8D}" type="presOf" srcId="{745300A0-C740-4AFC-BACF-322A175BF4FE}" destId="{B14D7791-2BFD-4FBA-B007-3214621E3870}" srcOrd="0" destOrd="0" presId="urn:microsoft.com/office/officeart/2005/8/layout/hierarchy3"/>
    <dgm:cxn modelId="{6100CB05-526C-4A64-B1EF-21161B7C03A3}" srcId="{C062E418-BDD2-4A6D-9240-F80883BF2509}" destId="{66D9E8E1-598D-4739-A2C4-56208BEBDE83}" srcOrd="2" destOrd="0" parTransId="{5378FF39-4E63-4385-BE2B-4D052661CB31}" sibTransId="{E4AE525C-A257-4EA3-9AC3-89863BAA9863}"/>
    <dgm:cxn modelId="{46E2E074-4554-4486-8501-00C396EB9106}" srcId="{E2346939-FACC-4D15-87F0-1B0ABED4FB91}" destId="{DBEF43AB-88DD-40DB-BCAF-F1AE39D74310}" srcOrd="2" destOrd="0" parTransId="{FBF1EDDE-B2E8-4B9C-A0B1-AD63E54A3AA7}" sibTransId="{AE98FB09-8295-4D75-90F2-DCCB848875FC}"/>
    <dgm:cxn modelId="{8EBBBF2B-6877-42B8-B54F-6594E6353E68}" type="presOf" srcId="{E9176DBC-23E5-4663-8349-4526E384F4AB}" destId="{58BE8A06-750D-45CE-AF2E-E31E081695B5}" srcOrd="0" destOrd="0" presId="urn:microsoft.com/office/officeart/2005/8/layout/hierarchy3"/>
    <dgm:cxn modelId="{8CB1A739-CAEF-47F6-A221-0342A9921717}" type="presOf" srcId="{783CBDEF-9B2D-4C45-B017-DC34836E6983}" destId="{79B4E450-8075-4769-A422-7AE2434037FF}" srcOrd="0" destOrd="0" presId="urn:microsoft.com/office/officeart/2005/8/layout/hierarchy3"/>
    <dgm:cxn modelId="{0293A042-3B43-445A-87A6-90344B3B552A}" srcId="{E2346939-FACC-4D15-87F0-1B0ABED4FB91}" destId="{B5DE0E27-F997-485A-A9D0-64AB6A7E2AB4}" srcOrd="1" destOrd="0" parTransId="{FF8A1FC4-97FF-4456-B9BC-783E365C3B35}" sibTransId="{D8FAA59C-C97C-41A3-BA6F-FE0C8F28665A}"/>
    <dgm:cxn modelId="{DF9DF176-EA8B-413C-B737-84580F1DA63F}" type="presOf" srcId="{DBEF43AB-88DD-40DB-BCAF-F1AE39D74310}" destId="{E3DF9EE0-46BE-46C2-BD46-A58620F9558A}" srcOrd="0" destOrd="0" presId="urn:microsoft.com/office/officeart/2005/8/layout/hierarchy3"/>
    <dgm:cxn modelId="{EB8E9F48-0A64-47E5-8375-ED3E7E69C910}" type="presOf" srcId="{66D9E8E1-598D-4739-A2C4-56208BEBDE83}" destId="{42F34139-0CF9-4962-9519-06BE6CA47D1F}" srcOrd="1" destOrd="0" presId="urn:microsoft.com/office/officeart/2005/8/layout/hierarchy3"/>
    <dgm:cxn modelId="{CBDEE172-48F0-4901-8F04-4607678B5508}" srcId="{AF21E5C1-E92F-4A9D-9A21-98E9BED4B4A1}" destId="{0D97AB90-2E6D-4CEE-AC06-04988975DD48}" srcOrd="3" destOrd="0" parTransId="{745300A0-C740-4AFC-BACF-322A175BF4FE}" sibTransId="{92526E37-38D2-46BD-8A7A-2B5295C77375}"/>
    <dgm:cxn modelId="{F344363E-4B6C-4C5E-8398-E7C8D498A53C}" type="presOf" srcId="{C062E418-BDD2-4A6D-9240-F80883BF2509}" destId="{5CB5FF67-90C4-4242-BAD2-5DB81A2516F3}" srcOrd="0" destOrd="0" presId="urn:microsoft.com/office/officeart/2005/8/layout/hierarchy3"/>
    <dgm:cxn modelId="{AE448BAD-25E2-431D-96C4-E0F94B7299C0}" type="presOf" srcId="{E2346939-FACC-4D15-87F0-1B0ABED4FB91}" destId="{4441A5F8-5698-464F-BE9E-A1945BC9FCD2}" srcOrd="1" destOrd="0" presId="urn:microsoft.com/office/officeart/2005/8/layout/hierarchy3"/>
    <dgm:cxn modelId="{D6F442FA-27AA-4B3C-B45C-3043CD3F5D9A}" type="presOf" srcId="{B5DE0E27-F997-485A-A9D0-64AB6A7E2AB4}" destId="{5BA3B93F-22A3-4CCF-AED6-F22292C3456A}" srcOrd="0" destOrd="0" presId="urn:microsoft.com/office/officeart/2005/8/layout/hierarchy3"/>
    <dgm:cxn modelId="{030BF5DF-C77B-4226-B911-7B21D4F6C426}" type="presOf" srcId="{25FF961F-E248-415C-93CD-48921DF2B282}" destId="{BD4550CA-81C0-4162-9507-1FA681DE2438}" srcOrd="0" destOrd="0" presId="urn:microsoft.com/office/officeart/2005/8/layout/hierarchy3"/>
    <dgm:cxn modelId="{2320CCC8-360E-454B-A911-1E697F51A254}" type="presOf" srcId="{9CD490FD-6137-4A54-89FF-8AA41E5ADD8A}" destId="{E7235C05-45DA-4044-9BC8-A206A09D0CE7}" srcOrd="0" destOrd="0" presId="urn:microsoft.com/office/officeart/2005/8/layout/hierarchy3"/>
    <dgm:cxn modelId="{9F03BDC9-4814-4510-AE13-F17C3D1C4D75}" type="presOf" srcId="{E2346939-FACC-4D15-87F0-1B0ABED4FB91}" destId="{888C31C3-00B7-488D-9B40-67E839D5E4B5}" srcOrd="0" destOrd="0" presId="urn:microsoft.com/office/officeart/2005/8/layout/hierarchy3"/>
    <dgm:cxn modelId="{FE891FB8-58A0-48C9-8AF8-D859274B984E}" type="presOf" srcId="{AF21E5C1-E92F-4A9D-9A21-98E9BED4B4A1}" destId="{F114159D-EA9A-40DF-A141-EF6EFA181290}" srcOrd="0" destOrd="0" presId="urn:microsoft.com/office/officeart/2005/8/layout/hierarchy3"/>
    <dgm:cxn modelId="{41BC4D41-DA8C-4F76-A02C-8D188BC4865C}" type="presOf" srcId="{4212F4BC-E747-4C78-B493-59637C794FD5}" destId="{FD0050C8-E6C4-4526-8B16-A5786AF61653}" srcOrd="0" destOrd="0" presId="urn:microsoft.com/office/officeart/2005/8/layout/hierarchy3"/>
    <dgm:cxn modelId="{93145C45-2D05-47A2-95EB-E0A46B7637AC}" type="presOf" srcId="{80F7E183-8E35-477E-BF48-F1E1C01C2861}" destId="{621B22FD-4AF9-4F12-A344-F95E75B2D35C}" srcOrd="0" destOrd="0" presId="urn:microsoft.com/office/officeart/2005/8/layout/hierarchy3"/>
    <dgm:cxn modelId="{534BFF8B-6509-40A0-AFB9-499E98035103}" type="presOf" srcId="{0D97AB90-2E6D-4CEE-AC06-04988975DD48}" destId="{5FAD8E29-47C4-41D3-A432-53EE214F55F6}" srcOrd="0" destOrd="0" presId="urn:microsoft.com/office/officeart/2005/8/layout/hierarchy3"/>
    <dgm:cxn modelId="{CD444E01-A875-4DE1-84B1-802C207E19B8}" type="presOf" srcId="{CD1DDCAB-3873-4AE1-9F65-12692B6C04ED}" destId="{BB828152-F5B8-4878-8AED-865D859F60FB}" srcOrd="0" destOrd="0" presId="urn:microsoft.com/office/officeart/2005/8/layout/hierarchy3"/>
    <dgm:cxn modelId="{8140E445-2F21-4DD2-A68F-50DFFC4C386E}" type="presParOf" srcId="{5CB5FF67-90C4-4242-BAD2-5DB81A2516F3}" destId="{E10C762F-A929-4808-BD3C-C3676FAFE29F}" srcOrd="0" destOrd="0" presId="urn:microsoft.com/office/officeart/2005/8/layout/hierarchy3"/>
    <dgm:cxn modelId="{9D4865A6-2767-4B22-B99F-00D8A294539C}" type="presParOf" srcId="{E10C762F-A929-4808-BD3C-C3676FAFE29F}" destId="{F28744EB-4067-4A8E-A5C8-19CFA179BEC9}" srcOrd="0" destOrd="0" presId="urn:microsoft.com/office/officeart/2005/8/layout/hierarchy3"/>
    <dgm:cxn modelId="{F9A1A5D1-7959-48D9-B026-E5D7A599DFB2}" type="presParOf" srcId="{F28744EB-4067-4A8E-A5C8-19CFA179BEC9}" destId="{F114159D-EA9A-40DF-A141-EF6EFA181290}" srcOrd="0" destOrd="0" presId="urn:microsoft.com/office/officeart/2005/8/layout/hierarchy3"/>
    <dgm:cxn modelId="{B74E0AC0-D0D2-4E1B-A1F6-0CF9A87EA888}" type="presParOf" srcId="{F28744EB-4067-4A8E-A5C8-19CFA179BEC9}" destId="{F12269AA-94AA-4AE0-A6E5-988C57C361AA}" srcOrd="1" destOrd="0" presId="urn:microsoft.com/office/officeart/2005/8/layout/hierarchy3"/>
    <dgm:cxn modelId="{E0731D2C-F0B1-4629-B03C-CA7BF4355B22}" type="presParOf" srcId="{E10C762F-A929-4808-BD3C-C3676FAFE29F}" destId="{0218CFCF-11A9-4157-B1FB-86F1559E6F72}" srcOrd="1" destOrd="0" presId="urn:microsoft.com/office/officeart/2005/8/layout/hierarchy3"/>
    <dgm:cxn modelId="{AE82A737-D9B3-4376-93B8-E0A3BF79F3EF}" type="presParOf" srcId="{0218CFCF-11A9-4157-B1FB-86F1559E6F72}" destId="{FD0050C8-E6C4-4526-8B16-A5786AF61653}" srcOrd="0" destOrd="0" presId="urn:microsoft.com/office/officeart/2005/8/layout/hierarchy3"/>
    <dgm:cxn modelId="{FB45306D-E568-40FB-9CCD-B124EAE79083}" type="presParOf" srcId="{0218CFCF-11A9-4157-B1FB-86F1559E6F72}" destId="{581DDF9B-B3EA-48E4-8F0A-BE913B3FC64F}" srcOrd="1" destOrd="0" presId="urn:microsoft.com/office/officeart/2005/8/layout/hierarchy3"/>
    <dgm:cxn modelId="{4301E10F-D506-411E-8E0E-9AF57AF17802}" type="presParOf" srcId="{0218CFCF-11A9-4157-B1FB-86F1559E6F72}" destId="{621B22FD-4AF9-4F12-A344-F95E75B2D35C}" srcOrd="2" destOrd="0" presId="urn:microsoft.com/office/officeart/2005/8/layout/hierarchy3"/>
    <dgm:cxn modelId="{C3B3DE47-71AC-4C29-9028-D0D1386762CF}" type="presParOf" srcId="{0218CFCF-11A9-4157-B1FB-86F1559E6F72}" destId="{E8E6D875-78DA-471F-AC29-C17CBE11EFEB}" srcOrd="3" destOrd="0" presId="urn:microsoft.com/office/officeart/2005/8/layout/hierarchy3"/>
    <dgm:cxn modelId="{08C568DA-72EA-473F-8888-9B413F90818F}" type="presParOf" srcId="{0218CFCF-11A9-4157-B1FB-86F1559E6F72}" destId="{959395BD-009B-4AE7-978B-BCC042AEEA29}" srcOrd="4" destOrd="0" presId="urn:microsoft.com/office/officeart/2005/8/layout/hierarchy3"/>
    <dgm:cxn modelId="{9F90193E-9EF5-4737-9CA6-D357C86073D1}" type="presParOf" srcId="{0218CFCF-11A9-4157-B1FB-86F1559E6F72}" destId="{3100BE2E-2922-4F49-AF64-4C87A877FEE6}" srcOrd="5" destOrd="0" presId="urn:microsoft.com/office/officeart/2005/8/layout/hierarchy3"/>
    <dgm:cxn modelId="{34881AA3-2FAC-4E61-8D88-8931E8ED5EAB}" type="presParOf" srcId="{0218CFCF-11A9-4157-B1FB-86F1559E6F72}" destId="{B14D7791-2BFD-4FBA-B007-3214621E3870}" srcOrd="6" destOrd="0" presId="urn:microsoft.com/office/officeart/2005/8/layout/hierarchy3"/>
    <dgm:cxn modelId="{12EBF6EE-8FE8-483F-9AD0-D01984E49788}" type="presParOf" srcId="{0218CFCF-11A9-4157-B1FB-86F1559E6F72}" destId="{5FAD8E29-47C4-41D3-A432-53EE214F55F6}" srcOrd="7" destOrd="0" presId="urn:microsoft.com/office/officeart/2005/8/layout/hierarchy3"/>
    <dgm:cxn modelId="{44D08E2A-30F2-4D4A-B739-3CAD168A02E6}" type="presParOf" srcId="{5CB5FF67-90C4-4242-BAD2-5DB81A2516F3}" destId="{68DB4514-32B0-49C4-8869-8290177FC890}" srcOrd="1" destOrd="0" presId="urn:microsoft.com/office/officeart/2005/8/layout/hierarchy3"/>
    <dgm:cxn modelId="{9EF690CA-5805-4F61-B8D5-1474995BE74D}" type="presParOf" srcId="{68DB4514-32B0-49C4-8869-8290177FC890}" destId="{5FDE0612-B9E4-404F-A3DE-28E536D802DA}" srcOrd="0" destOrd="0" presId="urn:microsoft.com/office/officeart/2005/8/layout/hierarchy3"/>
    <dgm:cxn modelId="{BB8E8C1E-C8C8-4CC7-83B4-CF72381603D8}" type="presParOf" srcId="{5FDE0612-B9E4-404F-A3DE-28E536D802DA}" destId="{888C31C3-00B7-488D-9B40-67E839D5E4B5}" srcOrd="0" destOrd="0" presId="urn:microsoft.com/office/officeart/2005/8/layout/hierarchy3"/>
    <dgm:cxn modelId="{A613CEC9-BE3B-49B4-97D0-993E95677AAD}" type="presParOf" srcId="{5FDE0612-B9E4-404F-A3DE-28E536D802DA}" destId="{4441A5F8-5698-464F-BE9E-A1945BC9FCD2}" srcOrd="1" destOrd="0" presId="urn:microsoft.com/office/officeart/2005/8/layout/hierarchy3"/>
    <dgm:cxn modelId="{ACD05BB4-1F71-49E8-9AD6-E15D455C3BC3}" type="presParOf" srcId="{68DB4514-32B0-49C4-8869-8290177FC890}" destId="{92460C5C-7933-4BCA-BAA6-3936DA2E63C8}" srcOrd="1" destOrd="0" presId="urn:microsoft.com/office/officeart/2005/8/layout/hierarchy3"/>
    <dgm:cxn modelId="{70810B08-168C-4C68-93F8-65602ECBDB5B}" type="presParOf" srcId="{92460C5C-7933-4BCA-BAA6-3936DA2E63C8}" destId="{7DD54C14-F04D-47F4-9693-A0F1974B9A53}" srcOrd="0" destOrd="0" presId="urn:microsoft.com/office/officeart/2005/8/layout/hierarchy3"/>
    <dgm:cxn modelId="{131369D5-9807-4891-9F38-7B639E7E7917}" type="presParOf" srcId="{92460C5C-7933-4BCA-BAA6-3936DA2E63C8}" destId="{E8A69053-CBA0-43EE-966A-E0E023220559}" srcOrd="1" destOrd="0" presId="urn:microsoft.com/office/officeart/2005/8/layout/hierarchy3"/>
    <dgm:cxn modelId="{38F1B131-F39C-45C5-BBFE-0EB1E027B7BF}" type="presParOf" srcId="{92460C5C-7933-4BCA-BAA6-3936DA2E63C8}" destId="{9A4DBD18-7D7B-460C-B418-5BC716D776D2}" srcOrd="2" destOrd="0" presId="urn:microsoft.com/office/officeart/2005/8/layout/hierarchy3"/>
    <dgm:cxn modelId="{F4E37535-46F5-4249-9AD3-C0965031CD39}" type="presParOf" srcId="{92460C5C-7933-4BCA-BAA6-3936DA2E63C8}" destId="{5BA3B93F-22A3-4CCF-AED6-F22292C3456A}" srcOrd="3" destOrd="0" presId="urn:microsoft.com/office/officeart/2005/8/layout/hierarchy3"/>
    <dgm:cxn modelId="{C10041C2-FCDF-41C4-BF8E-9041888602CB}" type="presParOf" srcId="{92460C5C-7933-4BCA-BAA6-3936DA2E63C8}" destId="{A1E78B2A-1C03-40A6-B7E3-F59BA59A0804}" srcOrd="4" destOrd="0" presId="urn:microsoft.com/office/officeart/2005/8/layout/hierarchy3"/>
    <dgm:cxn modelId="{FA27C59E-D048-4D54-89DC-390066D09446}" type="presParOf" srcId="{92460C5C-7933-4BCA-BAA6-3936DA2E63C8}" destId="{E3DF9EE0-46BE-46C2-BD46-A58620F9558A}" srcOrd="5" destOrd="0" presId="urn:microsoft.com/office/officeart/2005/8/layout/hierarchy3"/>
    <dgm:cxn modelId="{236D108C-8612-4EBF-998D-1E4303D85405}" type="presParOf" srcId="{92460C5C-7933-4BCA-BAA6-3936DA2E63C8}" destId="{608F56FE-10B9-4A57-A996-55C8566AF4A6}" srcOrd="6" destOrd="0" presId="urn:microsoft.com/office/officeart/2005/8/layout/hierarchy3"/>
    <dgm:cxn modelId="{5D729367-B54C-4883-AEB0-7121BBF493EA}" type="presParOf" srcId="{92460C5C-7933-4BCA-BAA6-3936DA2E63C8}" destId="{5B0D58D1-663B-4620-AF31-5CB0B77E96F2}" srcOrd="7" destOrd="0" presId="urn:microsoft.com/office/officeart/2005/8/layout/hierarchy3"/>
    <dgm:cxn modelId="{418BB851-0CC2-4F24-B6E0-4382D87D6264}" type="presParOf" srcId="{5CB5FF67-90C4-4242-BAD2-5DB81A2516F3}" destId="{C221ACA9-1B71-4FD7-8EFE-94863BAD6AF7}" srcOrd="2" destOrd="0" presId="urn:microsoft.com/office/officeart/2005/8/layout/hierarchy3"/>
    <dgm:cxn modelId="{DF9DEF32-642B-4FFD-B44B-3435076790BD}" type="presParOf" srcId="{C221ACA9-1B71-4FD7-8EFE-94863BAD6AF7}" destId="{4492EAEF-5210-480D-BBA8-8AE53B5F8B21}" srcOrd="0" destOrd="0" presId="urn:microsoft.com/office/officeart/2005/8/layout/hierarchy3"/>
    <dgm:cxn modelId="{4722FEE6-03D6-400E-B534-E84B0965E428}" type="presParOf" srcId="{4492EAEF-5210-480D-BBA8-8AE53B5F8B21}" destId="{2AF3FEF3-33CE-44B6-803E-2FDEDD950C01}" srcOrd="0" destOrd="0" presId="urn:microsoft.com/office/officeart/2005/8/layout/hierarchy3"/>
    <dgm:cxn modelId="{900C636E-CD5F-4D06-B9E3-A6946699280E}" type="presParOf" srcId="{4492EAEF-5210-480D-BBA8-8AE53B5F8B21}" destId="{42F34139-0CF9-4962-9519-06BE6CA47D1F}" srcOrd="1" destOrd="0" presId="urn:microsoft.com/office/officeart/2005/8/layout/hierarchy3"/>
    <dgm:cxn modelId="{33561808-9DE5-44B7-951F-7C12C6B118FE}" type="presParOf" srcId="{C221ACA9-1B71-4FD7-8EFE-94863BAD6AF7}" destId="{FEF49904-E2A9-41DE-A37D-900353201086}" srcOrd="1" destOrd="0" presId="urn:microsoft.com/office/officeart/2005/8/layout/hierarchy3"/>
    <dgm:cxn modelId="{1519722C-2D7C-4818-BD82-9FAC543A2D92}" type="presParOf" srcId="{FEF49904-E2A9-41DE-A37D-900353201086}" destId="{73D9CC1E-D65D-4B8C-9BE6-539BD12E33EF}" srcOrd="0" destOrd="0" presId="urn:microsoft.com/office/officeart/2005/8/layout/hierarchy3"/>
    <dgm:cxn modelId="{2665B1F7-8238-4F91-8F7A-4B7A426D92C4}" type="presParOf" srcId="{FEF49904-E2A9-41DE-A37D-900353201086}" destId="{949C0423-FCCA-4E69-853E-4EAEAECE007D}" srcOrd="1" destOrd="0" presId="urn:microsoft.com/office/officeart/2005/8/layout/hierarchy3"/>
    <dgm:cxn modelId="{A682D147-A2ED-467A-8089-03035B031A4A}" type="presParOf" srcId="{FEF49904-E2A9-41DE-A37D-900353201086}" destId="{58BE8A06-750D-45CE-AF2E-E31E081695B5}" srcOrd="2" destOrd="0" presId="urn:microsoft.com/office/officeart/2005/8/layout/hierarchy3"/>
    <dgm:cxn modelId="{3E3202C1-9CE9-469B-AE2F-92296B28961D}" type="presParOf" srcId="{FEF49904-E2A9-41DE-A37D-900353201086}" destId="{825D77BE-3B4F-417B-BCB3-A23E78546104}" srcOrd="3" destOrd="0" presId="urn:microsoft.com/office/officeart/2005/8/layout/hierarchy3"/>
    <dgm:cxn modelId="{AD7CAA0A-FBAC-45B9-87D0-E90271378802}" type="presParOf" srcId="{FEF49904-E2A9-41DE-A37D-900353201086}" destId="{79B4E450-8075-4769-A422-7AE2434037FF}" srcOrd="4" destOrd="0" presId="urn:microsoft.com/office/officeart/2005/8/layout/hierarchy3"/>
    <dgm:cxn modelId="{6960538F-3C36-4CE1-BD67-40AC5E6382BE}" type="presParOf" srcId="{FEF49904-E2A9-41DE-A37D-900353201086}" destId="{E7235C05-45DA-4044-9BC8-A206A09D0CE7}" srcOrd="5" destOrd="0" presId="urn:microsoft.com/office/officeart/2005/8/layout/hierarchy3"/>
    <dgm:cxn modelId="{3BE39D98-848B-4A0B-9E29-018E1B579429}" type="presParOf" srcId="{FEF49904-E2A9-41DE-A37D-900353201086}" destId="{BD4550CA-81C0-4162-9507-1FA681DE2438}" srcOrd="6" destOrd="0" presId="urn:microsoft.com/office/officeart/2005/8/layout/hierarchy3"/>
    <dgm:cxn modelId="{F1F96ABC-0311-429F-8300-72004264D4FC}" type="presParOf" srcId="{FEF49904-E2A9-41DE-A37D-900353201086}" destId="{BB828152-F5B8-4878-8AED-865D859F60FB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67717EDF-D9BA-4E20-938B-D8EAAB316FE9}" type="doc">
      <dgm:prSet loTypeId="urn:microsoft.com/office/officeart/2008/layout/HorizontalMultiLevelHierarchy" loCatId="hierarchy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A1C8A245-6195-4969-BBE4-2C69935A3A96}">
      <dgm:prSet phldrT="[Текст]"/>
      <dgm:spPr/>
      <dgm:t>
        <a:bodyPr/>
        <a:lstStyle/>
        <a:p>
          <a:r>
            <a: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ООП</a:t>
          </a:r>
        </a:p>
      </dgm:t>
    </dgm:pt>
    <dgm:pt modelId="{91EBCE34-8856-4544-B963-A1DEA81840A4}" type="parTrans" cxnId="{26926352-F7F4-4FCC-8345-D2EC322F409B}">
      <dgm:prSet/>
      <dgm:spPr/>
      <dgm:t>
        <a:bodyPr/>
        <a:lstStyle/>
        <a:p>
          <a:endParaRPr lang="ru-RU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E18365D-401C-4AE5-9270-2BB0F97DB13C}" type="sibTrans" cxnId="{26926352-F7F4-4FCC-8345-D2EC322F409B}">
      <dgm:prSet/>
      <dgm:spPr/>
      <dgm:t>
        <a:bodyPr/>
        <a:lstStyle/>
        <a:p>
          <a:endParaRPr lang="ru-RU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CFDD821-D501-4B8E-8AD0-2AA85D9DF0F9}">
      <dgm:prSet phldrT="[Текст]"/>
      <dgm:spPr/>
      <dgm:t>
        <a:bodyPr/>
        <a:lstStyle/>
        <a:p>
          <a:r>
            <a: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«Выпускник научится»</a:t>
          </a:r>
        </a:p>
      </dgm:t>
    </dgm:pt>
    <dgm:pt modelId="{A50613D5-9524-495E-A7BC-3998ADCC2256}" type="parTrans" cxnId="{02876C9B-264D-4C28-9D21-F41F0B98226A}">
      <dgm:prSet/>
      <dgm:spPr/>
      <dgm:t>
        <a:bodyPr/>
        <a:lstStyle/>
        <a:p>
          <a:endParaRPr lang="ru-RU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6E05136-F154-45A6-87FA-E8A7B1AD5EC9}" type="sibTrans" cxnId="{02876C9B-264D-4C28-9D21-F41F0B98226A}">
      <dgm:prSet/>
      <dgm:spPr/>
      <dgm:t>
        <a:bodyPr/>
        <a:lstStyle/>
        <a:p>
          <a:endParaRPr lang="ru-RU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2C4EA73-AD0C-499A-A002-55C49BD051A8}">
      <dgm:prSet phldrT="[Текст]"/>
      <dgm:spPr/>
      <dgm:t>
        <a:bodyPr/>
        <a:lstStyle/>
        <a:p>
          <a:r>
            <a: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Основного общего образования</a:t>
          </a:r>
        </a:p>
      </dgm:t>
    </dgm:pt>
    <dgm:pt modelId="{43F17DDA-7973-45B8-A1C5-29A51399BB87}" type="parTrans" cxnId="{B0C2A198-65BA-4A35-AA30-2BD0F449F8AB}">
      <dgm:prSet/>
      <dgm:spPr/>
      <dgm:t>
        <a:bodyPr/>
        <a:lstStyle/>
        <a:p>
          <a:endParaRPr lang="ru-RU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B89652D-4876-4A62-85E3-7385E1A20F35}" type="sibTrans" cxnId="{B0C2A198-65BA-4A35-AA30-2BD0F449F8AB}">
      <dgm:prSet/>
      <dgm:spPr/>
      <dgm:t>
        <a:bodyPr/>
        <a:lstStyle/>
        <a:p>
          <a:endParaRPr lang="ru-RU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97B5844-EF1E-441C-B89F-222F8C7F26ED}">
      <dgm:prSet phldrT="[Текст]"/>
      <dgm:spPr/>
      <dgm:t>
        <a:bodyPr/>
        <a:lstStyle/>
        <a:p>
          <a:r>
            <a: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Начального общего образования</a:t>
          </a:r>
        </a:p>
      </dgm:t>
    </dgm:pt>
    <dgm:pt modelId="{F1D30D14-EEBB-4640-8A83-0C917A9196BA}" type="parTrans" cxnId="{FD9E950B-9ED9-4F6F-8A62-919F2775EB8C}">
      <dgm:prSet/>
      <dgm:spPr/>
      <dgm:t>
        <a:bodyPr/>
        <a:lstStyle/>
        <a:p>
          <a:endParaRPr lang="ru-RU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4235217-2389-4875-AF3C-F8E248275D20}" type="sibTrans" cxnId="{FD9E950B-9ED9-4F6F-8A62-919F2775EB8C}">
      <dgm:prSet/>
      <dgm:spPr/>
      <dgm:t>
        <a:bodyPr/>
        <a:lstStyle/>
        <a:p>
          <a:endParaRPr lang="ru-RU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C69D7DB-5273-4FE2-93D5-C61D9F55279E}">
      <dgm:prSet phldrT="[Текст]"/>
      <dgm:spPr/>
      <dgm:t>
        <a:bodyPr/>
        <a:lstStyle/>
        <a:p>
          <a:r>
            <a: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«Выпускник научится»</a:t>
          </a:r>
        </a:p>
      </dgm:t>
    </dgm:pt>
    <dgm:pt modelId="{37510535-9965-436B-BF69-9132955833DF}" type="parTrans" cxnId="{8B78BC69-4D6F-4FB9-868D-20F38479450F}">
      <dgm:prSet/>
      <dgm:spPr/>
      <dgm:t>
        <a:bodyPr/>
        <a:lstStyle/>
        <a:p>
          <a:endParaRPr lang="ru-RU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F697035-104F-40E9-8959-E25056C10623}" type="sibTrans" cxnId="{8B78BC69-4D6F-4FB9-868D-20F38479450F}">
      <dgm:prSet/>
      <dgm:spPr/>
      <dgm:t>
        <a:bodyPr/>
        <a:lstStyle/>
        <a:p>
          <a:endParaRPr lang="ru-RU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0C66955-FDC7-4E3E-93A3-5C0B88184443}">
      <dgm:prSet phldrT="[Текст]"/>
      <dgm:spPr/>
      <dgm:t>
        <a:bodyPr/>
        <a:lstStyle/>
        <a:p>
          <a:r>
            <a: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«Выпускник получит</a:t>
          </a:r>
          <a:br>
            <a: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возможность научиться»</a:t>
          </a:r>
        </a:p>
      </dgm:t>
    </dgm:pt>
    <dgm:pt modelId="{CDAB5A72-4633-4195-8852-19788D720CA2}" type="parTrans" cxnId="{5BC52051-7DB2-45D7-B6BF-1EFDECE8C406}">
      <dgm:prSet/>
      <dgm:spPr/>
      <dgm:t>
        <a:bodyPr/>
        <a:lstStyle/>
        <a:p>
          <a:endParaRPr lang="ru-RU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325D2E7-57D8-4905-AA90-0CED1B98A710}" type="sibTrans" cxnId="{5BC52051-7DB2-45D7-B6BF-1EFDECE8C406}">
      <dgm:prSet/>
      <dgm:spPr/>
      <dgm:t>
        <a:bodyPr/>
        <a:lstStyle/>
        <a:p>
          <a:endParaRPr lang="ru-RU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A872BCE-9353-4994-A87B-5445B530DFF4}">
      <dgm:prSet phldrT="[Текст]"/>
      <dgm:spPr/>
      <dgm:t>
        <a:bodyPr/>
        <a:lstStyle/>
        <a:p>
          <a:r>
            <a: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Среднего общего образования</a:t>
          </a:r>
        </a:p>
      </dgm:t>
    </dgm:pt>
    <dgm:pt modelId="{8C63281B-CAB5-4121-9C53-D8B2F0440FD8}" type="parTrans" cxnId="{ED480DAD-7DC0-455A-8F33-64C49347526A}">
      <dgm:prSet/>
      <dgm:spPr/>
      <dgm:t>
        <a:bodyPr/>
        <a:lstStyle/>
        <a:p>
          <a:endParaRPr lang="ru-RU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DC66515-E93C-46FF-9ABA-791BCBC8800F}" type="sibTrans" cxnId="{ED480DAD-7DC0-455A-8F33-64C49347526A}">
      <dgm:prSet/>
      <dgm:spPr/>
      <dgm:t>
        <a:bodyPr/>
        <a:lstStyle/>
        <a:p>
          <a:endParaRPr lang="ru-RU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67E71C1-45A0-4404-97FE-33225F04184E}">
      <dgm:prSet phldrT="[Текст]"/>
      <dgm:spPr/>
      <dgm:t>
        <a:bodyPr/>
        <a:lstStyle/>
        <a:p>
          <a:r>
            <a: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«Выпускник научится – </a:t>
          </a:r>
          <a:br>
            <a: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базовый уровень»</a:t>
          </a:r>
        </a:p>
      </dgm:t>
    </dgm:pt>
    <dgm:pt modelId="{BDA7B437-3149-4713-9507-3B5C55DE603B}" type="parTrans" cxnId="{D82F7C9B-3300-4DDB-A603-1C9347DF8735}">
      <dgm:prSet/>
      <dgm:spPr/>
      <dgm:t>
        <a:bodyPr/>
        <a:lstStyle/>
        <a:p>
          <a:endParaRPr lang="ru-RU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191BF87-F453-4F5D-B73D-2B644E3B0D45}" type="sibTrans" cxnId="{D82F7C9B-3300-4DDB-A603-1C9347DF8735}">
      <dgm:prSet/>
      <dgm:spPr/>
      <dgm:t>
        <a:bodyPr/>
        <a:lstStyle/>
        <a:p>
          <a:endParaRPr lang="ru-RU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35AA593-70B8-4DC9-BAF6-05EE0C41A9AD}">
      <dgm:prSet phldrT="[Текст]"/>
      <dgm:spPr/>
      <dgm:t>
        <a:bodyPr/>
        <a:lstStyle/>
        <a:p>
          <a:r>
            <a: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«Выпускник получит возможность научиться – базовый уровень»</a:t>
          </a:r>
        </a:p>
      </dgm:t>
    </dgm:pt>
    <dgm:pt modelId="{868C0D5E-A641-458E-BC94-20C573770694}" type="parTrans" cxnId="{39922E4E-AA07-4A1F-B07D-18D1C17EE043}">
      <dgm:prSet/>
      <dgm:spPr/>
      <dgm:t>
        <a:bodyPr/>
        <a:lstStyle/>
        <a:p>
          <a:endParaRPr lang="ru-RU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34793F4-E183-4AF6-AF6F-0296455C4B16}" type="sibTrans" cxnId="{39922E4E-AA07-4A1F-B07D-18D1C17EE043}">
      <dgm:prSet/>
      <dgm:spPr/>
      <dgm:t>
        <a:bodyPr/>
        <a:lstStyle/>
        <a:p>
          <a:endParaRPr lang="ru-RU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C9F11E2-17E8-4B93-92E9-B6D5E6C78027}">
      <dgm:prSet phldrT="[Текст]"/>
      <dgm:spPr/>
      <dgm:t>
        <a:bodyPr/>
        <a:lstStyle/>
        <a:p>
          <a:r>
            <a: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«Выпускник получит возможность научиться – углубленный уровень»</a:t>
          </a:r>
        </a:p>
      </dgm:t>
    </dgm:pt>
    <dgm:pt modelId="{A83E25BE-3947-4E56-9354-15BAC045541C}" type="parTrans" cxnId="{997E9FD1-602B-4CDD-8AB0-48E642EE4C00}">
      <dgm:prSet/>
      <dgm:spPr/>
      <dgm:t>
        <a:bodyPr/>
        <a:lstStyle/>
        <a:p>
          <a:endParaRPr lang="ru-RU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3149C5D-7EBA-4AE6-91C7-D176224820AC}" type="sibTrans" cxnId="{997E9FD1-602B-4CDD-8AB0-48E642EE4C00}">
      <dgm:prSet/>
      <dgm:spPr/>
      <dgm:t>
        <a:bodyPr/>
        <a:lstStyle/>
        <a:p>
          <a:endParaRPr lang="ru-RU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E603EAB-3092-4F77-B0F7-9EB2AF472FB0}">
      <dgm:prSet phldrT="[Текст]"/>
      <dgm:spPr/>
      <dgm:t>
        <a:bodyPr/>
        <a:lstStyle/>
        <a:p>
          <a:r>
            <a: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«Выпускник получит</a:t>
          </a:r>
          <a:br>
            <a: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возможность научиться»</a:t>
          </a:r>
        </a:p>
      </dgm:t>
    </dgm:pt>
    <dgm:pt modelId="{7B5C4772-DF7A-4552-A226-2283194DFD4C}" type="parTrans" cxnId="{72D633AE-3CE1-4324-830A-47594112BEA6}">
      <dgm:prSet/>
      <dgm:spPr/>
      <dgm:t>
        <a:bodyPr/>
        <a:lstStyle/>
        <a:p>
          <a:endParaRPr lang="ru-RU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C301CE9-9C67-4038-ACCF-E773058E2938}" type="sibTrans" cxnId="{72D633AE-3CE1-4324-830A-47594112BEA6}">
      <dgm:prSet/>
      <dgm:spPr/>
      <dgm:t>
        <a:bodyPr/>
        <a:lstStyle/>
        <a:p>
          <a:endParaRPr lang="ru-RU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EAD1795-DFB4-4031-9CF4-C70DCAF1A87E}">
      <dgm:prSet phldrT="[Текст]"/>
      <dgm:spPr/>
      <dgm:t>
        <a:bodyPr/>
        <a:lstStyle/>
        <a:p>
          <a:r>
            <a: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«Выпускник научится – углубленный уровень»</a:t>
          </a:r>
        </a:p>
      </dgm:t>
    </dgm:pt>
    <dgm:pt modelId="{E2DA63F1-9DD2-41D7-BDE4-6A44DC61F060}" type="parTrans" cxnId="{56560055-9A4C-41A2-9DDC-1D2295B6D8AE}">
      <dgm:prSet/>
      <dgm:spPr/>
      <dgm:t>
        <a:bodyPr/>
        <a:lstStyle/>
        <a:p>
          <a:endParaRPr lang="ru-RU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2D11079-5EB6-4597-ABA8-1481BE2849EE}" type="sibTrans" cxnId="{56560055-9A4C-41A2-9DDC-1D2295B6D8AE}">
      <dgm:prSet/>
      <dgm:spPr/>
      <dgm:t>
        <a:bodyPr/>
        <a:lstStyle/>
        <a:p>
          <a:endParaRPr lang="ru-RU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B2EAB7F-6A6C-494C-AD07-6A43CC5BA2B9}" type="pres">
      <dgm:prSet presAssocID="{67717EDF-D9BA-4E20-938B-D8EAAB316FE9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E9AE71E-72F6-4053-82A3-0B4338B51AD1}" type="pres">
      <dgm:prSet presAssocID="{A1C8A245-6195-4969-BBE4-2C69935A3A96}" presName="root1" presStyleCnt="0"/>
      <dgm:spPr/>
    </dgm:pt>
    <dgm:pt modelId="{81AC2DCD-2E26-48D2-A7C3-D006DBB5ABDE}" type="pres">
      <dgm:prSet presAssocID="{A1C8A245-6195-4969-BBE4-2C69935A3A96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CD2CEE9-0DA3-465F-8FE1-2F3D0A1ACEC0}" type="pres">
      <dgm:prSet presAssocID="{A1C8A245-6195-4969-BBE4-2C69935A3A96}" presName="level2hierChild" presStyleCnt="0"/>
      <dgm:spPr/>
    </dgm:pt>
    <dgm:pt modelId="{16FC6900-EB50-4629-BD8C-0A5EED4CCE98}" type="pres">
      <dgm:prSet presAssocID="{F1D30D14-EEBB-4640-8A83-0C917A9196BA}" presName="conn2-1" presStyleLbl="parChTrans1D2" presStyleIdx="0" presStyleCnt="3"/>
      <dgm:spPr/>
      <dgm:t>
        <a:bodyPr/>
        <a:lstStyle/>
        <a:p>
          <a:endParaRPr lang="ru-RU"/>
        </a:p>
      </dgm:t>
    </dgm:pt>
    <dgm:pt modelId="{D90FBED4-DFB7-48B7-8D7B-1452D5CE7080}" type="pres">
      <dgm:prSet presAssocID="{F1D30D14-EEBB-4640-8A83-0C917A9196BA}" presName="connTx" presStyleLbl="parChTrans1D2" presStyleIdx="0" presStyleCnt="3"/>
      <dgm:spPr/>
      <dgm:t>
        <a:bodyPr/>
        <a:lstStyle/>
        <a:p>
          <a:endParaRPr lang="ru-RU"/>
        </a:p>
      </dgm:t>
    </dgm:pt>
    <dgm:pt modelId="{CAFB9035-D38D-4A10-942C-816EEE72FD0A}" type="pres">
      <dgm:prSet presAssocID="{A97B5844-EF1E-441C-B89F-222F8C7F26ED}" presName="root2" presStyleCnt="0"/>
      <dgm:spPr/>
    </dgm:pt>
    <dgm:pt modelId="{42C4D619-3458-4FB9-ADFC-476CBC3CA8F8}" type="pres">
      <dgm:prSet presAssocID="{A97B5844-EF1E-441C-B89F-222F8C7F26ED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9ADC5A6-C1AA-47A7-8F0B-59A26EAFA028}" type="pres">
      <dgm:prSet presAssocID="{A97B5844-EF1E-441C-B89F-222F8C7F26ED}" presName="level3hierChild" presStyleCnt="0"/>
      <dgm:spPr/>
    </dgm:pt>
    <dgm:pt modelId="{609D2D57-1703-4EA5-B5CC-63A5C06F01A7}" type="pres">
      <dgm:prSet presAssocID="{A50613D5-9524-495E-A7BC-3998ADCC2256}" presName="conn2-1" presStyleLbl="parChTrans1D3" presStyleIdx="0" presStyleCnt="6"/>
      <dgm:spPr/>
      <dgm:t>
        <a:bodyPr/>
        <a:lstStyle/>
        <a:p>
          <a:endParaRPr lang="ru-RU"/>
        </a:p>
      </dgm:t>
    </dgm:pt>
    <dgm:pt modelId="{22D14329-A6E4-4C2D-8B70-E3F9D68CBDDB}" type="pres">
      <dgm:prSet presAssocID="{A50613D5-9524-495E-A7BC-3998ADCC2256}" presName="connTx" presStyleLbl="parChTrans1D3" presStyleIdx="0" presStyleCnt="6"/>
      <dgm:spPr/>
      <dgm:t>
        <a:bodyPr/>
        <a:lstStyle/>
        <a:p>
          <a:endParaRPr lang="ru-RU"/>
        </a:p>
      </dgm:t>
    </dgm:pt>
    <dgm:pt modelId="{288F987E-3C53-4F47-B0EB-14A9081CC383}" type="pres">
      <dgm:prSet presAssocID="{ECFDD821-D501-4B8E-8AD0-2AA85D9DF0F9}" presName="root2" presStyleCnt="0"/>
      <dgm:spPr/>
    </dgm:pt>
    <dgm:pt modelId="{658E81AE-EA0E-4B4B-8267-F46ECE1BB9AB}" type="pres">
      <dgm:prSet presAssocID="{ECFDD821-D501-4B8E-8AD0-2AA85D9DF0F9}" presName="LevelTwoTextNode" presStyleLbl="node3" presStyleIdx="0" presStyleCnt="6" custScaleX="15468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BE38A4E-E46E-448D-B62B-76A0A13A26CB}" type="pres">
      <dgm:prSet presAssocID="{ECFDD821-D501-4B8E-8AD0-2AA85D9DF0F9}" presName="level3hierChild" presStyleCnt="0"/>
      <dgm:spPr/>
    </dgm:pt>
    <dgm:pt modelId="{9C8BFBBC-CF59-4397-BA67-7A7222538F21}" type="pres">
      <dgm:prSet presAssocID="{7B5C4772-DF7A-4552-A226-2283194DFD4C}" presName="conn2-1" presStyleLbl="parChTrans1D3" presStyleIdx="1" presStyleCnt="6"/>
      <dgm:spPr/>
      <dgm:t>
        <a:bodyPr/>
        <a:lstStyle/>
        <a:p>
          <a:endParaRPr lang="ru-RU"/>
        </a:p>
      </dgm:t>
    </dgm:pt>
    <dgm:pt modelId="{099A49C6-598F-4750-83CA-0D92DCF2B6C7}" type="pres">
      <dgm:prSet presAssocID="{7B5C4772-DF7A-4552-A226-2283194DFD4C}" presName="connTx" presStyleLbl="parChTrans1D3" presStyleIdx="1" presStyleCnt="6"/>
      <dgm:spPr/>
      <dgm:t>
        <a:bodyPr/>
        <a:lstStyle/>
        <a:p>
          <a:endParaRPr lang="ru-RU"/>
        </a:p>
      </dgm:t>
    </dgm:pt>
    <dgm:pt modelId="{DA2868AF-5831-4662-802E-0F38AB918970}" type="pres">
      <dgm:prSet presAssocID="{AE603EAB-3092-4F77-B0F7-9EB2AF472FB0}" presName="root2" presStyleCnt="0"/>
      <dgm:spPr/>
    </dgm:pt>
    <dgm:pt modelId="{0DDECD20-4EBA-44F3-AF5E-253AA3F54419}" type="pres">
      <dgm:prSet presAssocID="{AE603EAB-3092-4F77-B0F7-9EB2AF472FB0}" presName="LevelTwoTextNode" presStyleLbl="node3" presStyleIdx="1" presStyleCnt="6" custScaleX="15468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1A74302-27FE-4254-A9A0-0ED4597900AF}" type="pres">
      <dgm:prSet presAssocID="{AE603EAB-3092-4F77-B0F7-9EB2AF472FB0}" presName="level3hierChild" presStyleCnt="0"/>
      <dgm:spPr/>
    </dgm:pt>
    <dgm:pt modelId="{44EA154F-3580-4D8B-BC0C-AD0A3F1ACF1A}" type="pres">
      <dgm:prSet presAssocID="{43F17DDA-7973-45B8-A1C5-29A51399BB87}" presName="conn2-1" presStyleLbl="parChTrans1D2" presStyleIdx="1" presStyleCnt="3"/>
      <dgm:spPr/>
      <dgm:t>
        <a:bodyPr/>
        <a:lstStyle/>
        <a:p>
          <a:endParaRPr lang="ru-RU"/>
        </a:p>
      </dgm:t>
    </dgm:pt>
    <dgm:pt modelId="{85EE1BB2-FFA0-46FA-A39C-C1288731E96A}" type="pres">
      <dgm:prSet presAssocID="{43F17DDA-7973-45B8-A1C5-29A51399BB87}" presName="connTx" presStyleLbl="parChTrans1D2" presStyleIdx="1" presStyleCnt="3"/>
      <dgm:spPr/>
      <dgm:t>
        <a:bodyPr/>
        <a:lstStyle/>
        <a:p>
          <a:endParaRPr lang="ru-RU"/>
        </a:p>
      </dgm:t>
    </dgm:pt>
    <dgm:pt modelId="{7D350EF6-22E6-46E2-A7B0-B5DA13677D8D}" type="pres">
      <dgm:prSet presAssocID="{12C4EA73-AD0C-499A-A002-55C49BD051A8}" presName="root2" presStyleCnt="0"/>
      <dgm:spPr/>
    </dgm:pt>
    <dgm:pt modelId="{3686FE02-1EBE-4FAE-84E0-99E92083ED6C}" type="pres">
      <dgm:prSet presAssocID="{12C4EA73-AD0C-499A-A002-55C49BD051A8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2B6E346-B016-4993-A8C5-25CCA8D04992}" type="pres">
      <dgm:prSet presAssocID="{12C4EA73-AD0C-499A-A002-55C49BD051A8}" presName="level3hierChild" presStyleCnt="0"/>
      <dgm:spPr/>
    </dgm:pt>
    <dgm:pt modelId="{BB45B967-C85D-440A-AA5F-04D0BA2FB00E}" type="pres">
      <dgm:prSet presAssocID="{37510535-9965-436B-BF69-9132955833DF}" presName="conn2-1" presStyleLbl="parChTrans1D3" presStyleIdx="2" presStyleCnt="6"/>
      <dgm:spPr/>
      <dgm:t>
        <a:bodyPr/>
        <a:lstStyle/>
        <a:p>
          <a:endParaRPr lang="ru-RU"/>
        </a:p>
      </dgm:t>
    </dgm:pt>
    <dgm:pt modelId="{9B042DA1-314D-4733-BB03-B6B9F55838AA}" type="pres">
      <dgm:prSet presAssocID="{37510535-9965-436B-BF69-9132955833DF}" presName="connTx" presStyleLbl="parChTrans1D3" presStyleIdx="2" presStyleCnt="6"/>
      <dgm:spPr/>
      <dgm:t>
        <a:bodyPr/>
        <a:lstStyle/>
        <a:p>
          <a:endParaRPr lang="ru-RU"/>
        </a:p>
      </dgm:t>
    </dgm:pt>
    <dgm:pt modelId="{E81A90E1-E281-4C2C-B3A2-217523B4CF1A}" type="pres">
      <dgm:prSet presAssocID="{9C69D7DB-5273-4FE2-93D5-C61D9F55279E}" presName="root2" presStyleCnt="0"/>
      <dgm:spPr/>
    </dgm:pt>
    <dgm:pt modelId="{30541A81-E011-4A2D-A7AF-6967E22CF4AD}" type="pres">
      <dgm:prSet presAssocID="{9C69D7DB-5273-4FE2-93D5-C61D9F55279E}" presName="LevelTwoTextNode" presStyleLbl="node3" presStyleIdx="2" presStyleCnt="6" custScaleX="15468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07A6D8D-109A-40D1-8B33-2155DBF245FA}" type="pres">
      <dgm:prSet presAssocID="{9C69D7DB-5273-4FE2-93D5-C61D9F55279E}" presName="level3hierChild" presStyleCnt="0"/>
      <dgm:spPr/>
    </dgm:pt>
    <dgm:pt modelId="{A035BF2B-045D-46BC-9336-E40FF29573D0}" type="pres">
      <dgm:prSet presAssocID="{CDAB5A72-4633-4195-8852-19788D720CA2}" presName="conn2-1" presStyleLbl="parChTrans1D3" presStyleIdx="3" presStyleCnt="6"/>
      <dgm:spPr/>
      <dgm:t>
        <a:bodyPr/>
        <a:lstStyle/>
        <a:p>
          <a:endParaRPr lang="ru-RU"/>
        </a:p>
      </dgm:t>
    </dgm:pt>
    <dgm:pt modelId="{BFAE2A76-A302-4D68-963D-8E08AC6FE436}" type="pres">
      <dgm:prSet presAssocID="{CDAB5A72-4633-4195-8852-19788D720CA2}" presName="connTx" presStyleLbl="parChTrans1D3" presStyleIdx="3" presStyleCnt="6"/>
      <dgm:spPr/>
      <dgm:t>
        <a:bodyPr/>
        <a:lstStyle/>
        <a:p>
          <a:endParaRPr lang="ru-RU"/>
        </a:p>
      </dgm:t>
    </dgm:pt>
    <dgm:pt modelId="{F9FFDBFE-8117-496E-A979-98CC2AF59FD2}" type="pres">
      <dgm:prSet presAssocID="{20C66955-FDC7-4E3E-93A3-5C0B88184443}" presName="root2" presStyleCnt="0"/>
      <dgm:spPr/>
    </dgm:pt>
    <dgm:pt modelId="{A20AEB77-31B1-455C-949A-FDC36EE0F266}" type="pres">
      <dgm:prSet presAssocID="{20C66955-FDC7-4E3E-93A3-5C0B88184443}" presName="LevelTwoTextNode" presStyleLbl="node3" presStyleIdx="3" presStyleCnt="6" custScaleX="15468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DEF98FC-6622-4C0D-ADAE-9A5861E11B7A}" type="pres">
      <dgm:prSet presAssocID="{20C66955-FDC7-4E3E-93A3-5C0B88184443}" presName="level3hierChild" presStyleCnt="0"/>
      <dgm:spPr/>
    </dgm:pt>
    <dgm:pt modelId="{700816BD-D6BB-4958-91BD-D74C1006569F}" type="pres">
      <dgm:prSet presAssocID="{8C63281B-CAB5-4121-9C53-D8B2F0440FD8}" presName="conn2-1" presStyleLbl="parChTrans1D2" presStyleIdx="2" presStyleCnt="3"/>
      <dgm:spPr/>
      <dgm:t>
        <a:bodyPr/>
        <a:lstStyle/>
        <a:p>
          <a:endParaRPr lang="ru-RU"/>
        </a:p>
      </dgm:t>
    </dgm:pt>
    <dgm:pt modelId="{717C43AF-CEDA-410B-8B27-98040EC0B083}" type="pres">
      <dgm:prSet presAssocID="{8C63281B-CAB5-4121-9C53-D8B2F0440FD8}" presName="connTx" presStyleLbl="parChTrans1D2" presStyleIdx="2" presStyleCnt="3"/>
      <dgm:spPr/>
      <dgm:t>
        <a:bodyPr/>
        <a:lstStyle/>
        <a:p>
          <a:endParaRPr lang="ru-RU"/>
        </a:p>
      </dgm:t>
    </dgm:pt>
    <dgm:pt modelId="{112B2233-253C-47D7-99D5-03C293ACA591}" type="pres">
      <dgm:prSet presAssocID="{5A872BCE-9353-4994-A87B-5445B530DFF4}" presName="root2" presStyleCnt="0"/>
      <dgm:spPr/>
    </dgm:pt>
    <dgm:pt modelId="{2733ECA7-731E-4215-AD59-F807FD35288F}" type="pres">
      <dgm:prSet presAssocID="{5A872BCE-9353-4994-A87B-5445B530DFF4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B2BF5C3-0579-460B-B536-D5E2DEE777ED}" type="pres">
      <dgm:prSet presAssocID="{5A872BCE-9353-4994-A87B-5445B530DFF4}" presName="level3hierChild" presStyleCnt="0"/>
      <dgm:spPr/>
    </dgm:pt>
    <dgm:pt modelId="{21115BF2-15E2-4D08-97D1-17467EA093F5}" type="pres">
      <dgm:prSet presAssocID="{BDA7B437-3149-4713-9507-3B5C55DE603B}" presName="conn2-1" presStyleLbl="parChTrans1D3" presStyleIdx="4" presStyleCnt="6"/>
      <dgm:spPr/>
      <dgm:t>
        <a:bodyPr/>
        <a:lstStyle/>
        <a:p>
          <a:endParaRPr lang="ru-RU"/>
        </a:p>
      </dgm:t>
    </dgm:pt>
    <dgm:pt modelId="{65F56934-EF42-4759-ADC9-828D263C813D}" type="pres">
      <dgm:prSet presAssocID="{BDA7B437-3149-4713-9507-3B5C55DE603B}" presName="connTx" presStyleLbl="parChTrans1D3" presStyleIdx="4" presStyleCnt="6"/>
      <dgm:spPr/>
      <dgm:t>
        <a:bodyPr/>
        <a:lstStyle/>
        <a:p>
          <a:endParaRPr lang="ru-RU"/>
        </a:p>
      </dgm:t>
    </dgm:pt>
    <dgm:pt modelId="{734117F1-39E3-4D85-833A-E7EA6BB06781}" type="pres">
      <dgm:prSet presAssocID="{D67E71C1-45A0-4404-97FE-33225F04184E}" presName="root2" presStyleCnt="0"/>
      <dgm:spPr/>
    </dgm:pt>
    <dgm:pt modelId="{E9DDC13A-2D63-4F32-BB6F-DA9B666BE5FA}" type="pres">
      <dgm:prSet presAssocID="{D67E71C1-45A0-4404-97FE-33225F04184E}" presName="LevelTwoTextNode" presStyleLbl="node3" presStyleIdx="4" presStyleCnt="6" custScaleX="15468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C1E21D7-C52B-4398-B570-A24FA69F3D57}" type="pres">
      <dgm:prSet presAssocID="{D67E71C1-45A0-4404-97FE-33225F04184E}" presName="level3hierChild" presStyleCnt="0"/>
      <dgm:spPr/>
    </dgm:pt>
    <dgm:pt modelId="{ECE15582-43F4-4131-8152-42E7D1E98E71}" type="pres">
      <dgm:prSet presAssocID="{E2DA63F1-9DD2-41D7-BDE4-6A44DC61F060}" presName="conn2-1" presStyleLbl="parChTrans1D4" presStyleIdx="0" presStyleCnt="2"/>
      <dgm:spPr/>
      <dgm:t>
        <a:bodyPr/>
        <a:lstStyle/>
        <a:p>
          <a:endParaRPr lang="ru-RU"/>
        </a:p>
      </dgm:t>
    </dgm:pt>
    <dgm:pt modelId="{7182A920-0CD3-49C8-A5FD-F04A46E67199}" type="pres">
      <dgm:prSet presAssocID="{E2DA63F1-9DD2-41D7-BDE4-6A44DC61F060}" presName="connTx" presStyleLbl="parChTrans1D4" presStyleIdx="0" presStyleCnt="2"/>
      <dgm:spPr/>
      <dgm:t>
        <a:bodyPr/>
        <a:lstStyle/>
        <a:p>
          <a:endParaRPr lang="ru-RU"/>
        </a:p>
      </dgm:t>
    </dgm:pt>
    <dgm:pt modelId="{8A6FFDC6-A3F0-4CA0-87FF-99CA88AB5943}" type="pres">
      <dgm:prSet presAssocID="{5EAD1795-DFB4-4031-9CF4-C70DCAF1A87E}" presName="root2" presStyleCnt="0"/>
      <dgm:spPr/>
    </dgm:pt>
    <dgm:pt modelId="{C117CB6B-4EEB-4FC8-B167-65FF102896CE}" type="pres">
      <dgm:prSet presAssocID="{5EAD1795-DFB4-4031-9CF4-C70DCAF1A87E}" presName="LevelTwoTextNode" presStyleLbl="node4" presStyleIdx="0" presStyleCnt="2" custScaleX="14026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5F3583A-E432-4D5D-9ED9-D98E82B1FE00}" type="pres">
      <dgm:prSet presAssocID="{5EAD1795-DFB4-4031-9CF4-C70DCAF1A87E}" presName="level3hierChild" presStyleCnt="0"/>
      <dgm:spPr/>
    </dgm:pt>
    <dgm:pt modelId="{ABC00797-D173-4A6B-9F35-5B3F55904DCE}" type="pres">
      <dgm:prSet presAssocID="{868C0D5E-A641-458E-BC94-20C573770694}" presName="conn2-1" presStyleLbl="parChTrans1D3" presStyleIdx="5" presStyleCnt="6"/>
      <dgm:spPr/>
      <dgm:t>
        <a:bodyPr/>
        <a:lstStyle/>
        <a:p>
          <a:endParaRPr lang="ru-RU"/>
        </a:p>
      </dgm:t>
    </dgm:pt>
    <dgm:pt modelId="{5F143C2E-D1EF-493E-A58A-91317387A52B}" type="pres">
      <dgm:prSet presAssocID="{868C0D5E-A641-458E-BC94-20C573770694}" presName="connTx" presStyleLbl="parChTrans1D3" presStyleIdx="5" presStyleCnt="6"/>
      <dgm:spPr/>
      <dgm:t>
        <a:bodyPr/>
        <a:lstStyle/>
        <a:p>
          <a:endParaRPr lang="ru-RU"/>
        </a:p>
      </dgm:t>
    </dgm:pt>
    <dgm:pt modelId="{0BCDA556-8636-4E8A-8D12-C6106F8558CE}" type="pres">
      <dgm:prSet presAssocID="{535AA593-70B8-4DC9-BAF6-05EE0C41A9AD}" presName="root2" presStyleCnt="0"/>
      <dgm:spPr/>
    </dgm:pt>
    <dgm:pt modelId="{8E4D6F94-64E3-42E7-9C1D-BFC31F5717AE}" type="pres">
      <dgm:prSet presAssocID="{535AA593-70B8-4DC9-BAF6-05EE0C41A9AD}" presName="LevelTwoTextNode" presStyleLbl="node3" presStyleIdx="5" presStyleCnt="6" custScaleX="15468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678A499-1E48-4928-B453-FD8AA957F18A}" type="pres">
      <dgm:prSet presAssocID="{535AA593-70B8-4DC9-BAF6-05EE0C41A9AD}" presName="level3hierChild" presStyleCnt="0"/>
      <dgm:spPr/>
    </dgm:pt>
    <dgm:pt modelId="{D7E004A9-E402-45A9-A3AB-ECCF32AE639C}" type="pres">
      <dgm:prSet presAssocID="{A83E25BE-3947-4E56-9354-15BAC045541C}" presName="conn2-1" presStyleLbl="parChTrans1D4" presStyleIdx="1" presStyleCnt="2"/>
      <dgm:spPr/>
      <dgm:t>
        <a:bodyPr/>
        <a:lstStyle/>
        <a:p>
          <a:endParaRPr lang="ru-RU"/>
        </a:p>
      </dgm:t>
    </dgm:pt>
    <dgm:pt modelId="{433EC433-D415-4DC0-BC34-E778C53C9F93}" type="pres">
      <dgm:prSet presAssocID="{A83E25BE-3947-4E56-9354-15BAC045541C}" presName="connTx" presStyleLbl="parChTrans1D4" presStyleIdx="1" presStyleCnt="2"/>
      <dgm:spPr/>
      <dgm:t>
        <a:bodyPr/>
        <a:lstStyle/>
        <a:p>
          <a:endParaRPr lang="ru-RU"/>
        </a:p>
      </dgm:t>
    </dgm:pt>
    <dgm:pt modelId="{E1D1C82E-D28C-4383-9E74-BA977847E81B}" type="pres">
      <dgm:prSet presAssocID="{2C9F11E2-17E8-4B93-92E9-B6D5E6C78027}" presName="root2" presStyleCnt="0"/>
      <dgm:spPr/>
    </dgm:pt>
    <dgm:pt modelId="{B1AA3661-AE76-484E-AE66-4A7E6B8DAF92}" type="pres">
      <dgm:prSet presAssocID="{2C9F11E2-17E8-4B93-92E9-B6D5E6C78027}" presName="LevelTwoTextNode" presStyleLbl="node4" presStyleIdx="1" presStyleCnt="2" custScaleX="14026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3D11FC8-A9B7-4EC6-8765-E04E27008D4A}" type="pres">
      <dgm:prSet presAssocID="{2C9F11E2-17E8-4B93-92E9-B6D5E6C78027}" presName="level3hierChild" presStyleCnt="0"/>
      <dgm:spPr/>
    </dgm:pt>
  </dgm:ptLst>
  <dgm:cxnLst>
    <dgm:cxn modelId="{7AC0E428-5840-458D-A735-5FC7D1502FD8}" type="presOf" srcId="{A97B5844-EF1E-441C-B89F-222F8C7F26ED}" destId="{42C4D619-3458-4FB9-ADFC-476CBC3CA8F8}" srcOrd="0" destOrd="0" presId="urn:microsoft.com/office/officeart/2008/layout/HorizontalMultiLevelHierarchy"/>
    <dgm:cxn modelId="{D4240A82-D906-446D-AC0A-57B6D0DCAF2D}" type="presOf" srcId="{CDAB5A72-4633-4195-8852-19788D720CA2}" destId="{BFAE2A76-A302-4D68-963D-8E08AC6FE436}" srcOrd="1" destOrd="0" presId="urn:microsoft.com/office/officeart/2008/layout/HorizontalMultiLevelHierarchy"/>
    <dgm:cxn modelId="{E972C4C2-1EAA-4542-BE30-7DDD42E6B860}" type="presOf" srcId="{5A872BCE-9353-4994-A87B-5445B530DFF4}" destId="{2733ECA7-731E-4215-AD59-F807FD35288F}" srcOrd="0" destOrd="0" presId="urn:microsoft.com/office/officeart/2008/layout/HorizontalMultiLevelHierarchy"/>
    <dgm:cxn modelId="{E9146F61-4B8B-4A0E-94F9-46F7A3B4B4FF}" type="presOf" srcId="{ECFDD821-D501-4B8E-8AD0-2AA85D9DF0F9}" destId="{658E81AE-EA0E-4B4B-8267-F46ECE1BB9AB}" srcOrd="0" destOrd="0" presId="urn:microsoft.com/office/officeart/2008/layout/HorizontalMultiLevelHierarchy"/>
    <dgm:cxn modelId="{26926352-F7F4-4FCC-8345-D2EC322F409B}" srcId="{67717EDF-D9BA-4E20-938B-D8EAAB316FE9}" destId="{A1C8A245-6195-4969-BBE4-2C69935A3A96}" srcOrd="0" destOrd="0" parTransId="{91EBCE34-8856-4544-B963-A1DEA81840A4}" sibTransId="{4E18365D-401C-4AE5-9270-2BB0F97DB13C}"/>
    <dgm:cxn modelId="{2AA4261A-6D09-4EA6-AB7F-2D7D8EA47CD7}" type="presOf" srcId="{8C63281B-CAB5-4121-9C53-D8B2F0440FD8}" destId="{700816BD-D6BB-4958-91BD-D74C1006569F}" srcOrd="0" destOrd="0" presId="urn:microsoft.com/office/officeart/2008/layout/HorizontalMultiLevelHierarchy"/>
    <dgm:cxn modelId="{D82F7C9B-3300-4DDB-A603-1C9347DF8735}" srcId="{5A872BCE-9353-4994-A87B-5445B530DFF4}" destId="{D67E71C1-45A0-4404-97FE-33225F04184E}" srcOrd="0" destOrd="0" parTransId="{BDA7B437-3149-4713-9507-3B5C55DE603B}" sibTransId="{E191BF87-F453-4F5D-B73D-2B644E3B0D45}"/>
    <dgm:cxn modelId="{B0C2A198-65BA-4A35-AA30-2BD0F449F8AB}" srcId="{A1C8A245-6195-4969-BBE4-2C69935A3A96}" destId="{12C4EA73-AD0C-499A-A002-55C49BD051A8}" srcOrd="1" destOrd="0" parTransId="{43F17DDA-7973-45B8-A1C5-29A51399BB87}" sibTransId="{3B89652D-4876-4A62-85E3-7385E1A20F35}"/>
    <dgm:cxn modelId="{56560055-9A4C-41A2-9DDC-1D2295B6D8AE}" srcId="{D67E71C1-45A0-4404-97FE-33225F04184E}" destId="{5EAD1795-DFB4-4031-9CF4-C70DCAF1A87E}" srcOrd="0" destOrd="0" parTransId="{E2DA63F1-9DD2-41D7-BDE4-6A44DC61F060}" sibTransId="{02D11079-5EB6-4597-ABA8-1481BE2849EE}"/>
    <dgm:cxn modelId="{C020C3C0-4372-43B5-B691-1CABDC5A081A}" type="presOf" srcId="{43F17DDA-7973-45B8-A1C5-29A51399BB87}" destId="{85EE1BB2-FFA0-46FA-A39C-C1288731E96A}" srcOrd="1" destOrd="0" presId="urn:microsoft.com/office/officeart/2008/layout/HorizontalMultiLevelHierarchy"/>
    <dgm:cxn modelId="{8B78BC69-4D6F-4FB9-868D-20F38479450F}" srcId="{12C4EA73-AD0C-499A-A002-55C49BD051A8}" destId="{9C69D7DB-5273-4FE2-93D5-C61D9F55279E}" srcOrd="0" destOrd="0" parTransId="{37510535-9965-436B-BF69-9132955833DF}" sibTransId="{0F697035-104F-40E9-8959-E25056C10623}"/>
    <dgm:cxn modelId="{03AA8A90-C6ED-4939-B039-325569AC93BD}" type="presOf" srcId="{F1D30D14-EEBB-4640-8A83-0C917A9196BA}" destId="{D90FBED4-DFB7-48B7-8D7B-1452D5CE7080}" srcOrd="1" destOrd="0" presId="urn:microsoft.com/office/officeart/2008/layout/HorizontalMultiLevelHierarchy"/>
    <dgm:cxn modelId="{EFE3B9C6-040F-46CA-9F03-1B13647BA6ED}" type="presOf" srcId="{7B5C4772-DF7A-4552-A226-2283194DFD4C}" destId="{9C8BFBBC-CF59-4397-BA67-7A7222538F21}" srcOrd="0" destOrd="0" presId="urn:microsoft.com/office/officeart/2008/layout/HorizontalMultiLevelHierarchy"/>
    <dgm:cxn modelId="{997E9FD1-602B-4CDD-8AB0-48E642EE4C00}" srcId="{535AA593-70B8-4DC9-BAF6-05EE0C41A9AD}" destId="{2C9F11E2-17E8-4B93-92E9-B6D5E6C78027}" srcOrd="0" destOrd="0" parTransId="{A83E25BE-3947-4E56-9354-15BAC045541C}" sibTransId="{A3149C5D-7EBA-4AE6-91C7-D176224820AC}"/>
    <dgm:cxn modelId="{F12CA4F6-E9DD-46B5-A364-7D8535EE3676}" type="presOf" srcId="{8C63281B-CAB5-4121-9C53-D8B2F0440FD8}" destId="{717C43AF-CEDA-410B-8B27-98040EC0B083}" srcOrd="1" destOrd="0" presId="urn:microsoft.com/office/officeart/2008/layout/HorizontalMultiLevelHierarchy"/>
    <dgm:cxn modelId="{24C790F1-CBFA-4C6D-8F2B-1769144B0247}" type="presOf" srcId="{535AA593-70B8-4DC9-BAF6-05EE0C41A9AD}" destId="{8E4D6F94-64E3-42E7-9C1D-BFC31F5717AE}" srcOrd="0" destOrd="0" presId="urn:microsoft.com/office/officeart/2008/layout/HorizontalMultiLevelHierarchy"/>
    <dgm:cxn modelId="{B2F3077B-FC65-4890-9841-59E39BFC3CDB}" type="presOf" srcId="{5EAD1795-DFB4-4031-9CF4-C70DCAF1A87E}" destId="{C117CB6B-4EEB-4FC8-B167-65FF102896CE}" srcOrd="0" destOrd="0" presId="urn:microsoft.com/office/officeart/2008/layout/HorizontalMultiLevelHierarchy"/>
    <dgm:cxn modelId="{32FB4850-824F-4861-8854-552BBA1CAD9C}" type="presOf" srcId="{37510535-9965-436B-BF69-9132955833DF}" destId="{BB45B967-C85D-440A-AA5F-04D0BA2FB00E}" srcOrd="0" destOrd="0" presId="urn:microsoft.com/office/officeart/2008/layout/HorizontalMultiLevelHierarchy"/>
    <dgm:cxn modelId="{73A98614-36AF-47E2-9513-FB4398142445}" type="presOf" srcId="{A50613D5-9524-495E-A7BC-3998ADCC2256}" destId="{609D2D57-1703-4EA5-B5CC-63A5C06F01A7}" srcOrd="0" destOrd="0" presId="urn:microsoft.com/office/officeart/2008/layout/HorizontalMultiLevelHierarchy"/>
    <dgm:cxn modelId="{3E230952-60E3-40D1-9996-F63EE4967995}" type="presOf" srcId="{12C4EA73-AD0C-499A-A002-55C49BD051A8}" destId="{3686FE02-1EBE-4FAE-84E0-99E92083ED6C}" srcOrd="0" destOrd="0" presId="urn:microsoft.com/office/officeart/2008/layout/HorizontalMultiLevelHierarchy"/>
    <dgm:cxn modelId="{AD11752F-DE33-4B65-B151-A0172F4E025D}" type="presOf" srcId="{D67E71C1-45A0-4404-97FE-33225F04184E}" destId="{E9DDC13A-2D63-4F32-BB6F-DA9B666BE5FA}" srcOrd="0" destOrd="0" presId="urn:microsoft.com/office/officeart/2008/layout/HorizontalMultiLevelHierarchy"/>
    <dgm:cxn modelId="{B16A2B9B-070D-482B-B2D7-839B4595EC17}" type="presOf" srcId="{F1D30D14-EEBB-4640-8A83-0C917A9196BA}" destId="{16FC6900-EB50-4629-BD8C-0A5EED4CCE98}" srcOrd="0" destOrd="0" presId="urn:microsoft.com/office/officeart/2008/layout/HorizontalMultiLevelHierarchy"/>
    <dgm:cxn modelId="{59E86D81-11DE-4814-8DBF-CEC95751A930}" type="presOf" srcId="{2C9F11E2-17E8-4B93-92E9-B6D5E6C78027}" destId="{B1AA3661-AE76-484E-AE66-4A7E6B8DAF92}" srcOrd="0" destOrd="0" presId="urn:microsoft.com/office/officeart/2008/layout/HorizontalMultiLevelHierarchy"/>
    <dgm:cxn modelId="{8E46BCD5-31BF-4C34-9941-6EB5C73BA987}" type="presOf" srcId="{E2DA63F1-9DD2-41D7-BDE4-6A44DC61F060}" destId="{7182A920-0CD3-49C8-A5FD-F04A46E67199}" srcOrd="1" destOrd="0" presId="urn:microsoft.com/office/officeart/2008/layout/HorizontalMultiLevelHierarchy"/>
    <dgm:cxn modelId="{0A9B1176-0641-44C2-9B22-406B5287DBDA}" type="presOf" srcId="{BDA7B437-3149-4713-9507-3B5C55DE603B}" destId="{21115BF2-15E2-4D08-97D1-17467EA093F5}" srcOrd="0" destOrd="0" presId="urn:microsoft.com/office/officeart/2008/layout/HorizontalMultiLevelHierarchy"/>
    <dgm:cxn modelId="{4D09131C-6D3D-43B3-A981-C22F974DBD2B}" type="presOf" srcId="{868C0D5E-A641-458E-BC94-20C573770694}" destId="{5F143C2E-D1EF-493E-A58A-91317387A52B}" srcOrd="1" destOrd="0" presId="urn:microsoft.com/office/officeart/2008/layout/HorizontalMultiLevelHierarchy"/>
    <dgm:cxn modelId="{E2B2E310-5E00-48B5-B1AB-1929C7944CBF}" type="presOf" srcId="{A1C8A245-6195-4969-BBE4-2C69935A3A96}" destId="{81AC2DCD-2E26-48D2-A7C3-D006DBB5ABDE}" srcOrd="0" destOrd="0" presId="urn:microsoft.com/office/officeart/2008/layout/HorizontalMultiLevelHierarchy"/>
    <dgm:cxn modelId="{FD9E950B-9ED9-4F6F-8A62-919F2775EB8C}" srcId="{A1C8A245-6195-4969-BBE4-2C69935A3A96}" destId="{A97B5844-EF1E-441C-B89F-222F8C7F26ED}" srcOrd="0" destOrd="0" parTransId="{F1D30D14-EEBB-4640-8A83-0C917A9196BA}" sibTransId="{F4235217-2389-4875-AF3C-F8E248275D20}"/>
    <dgm:cxn modelId="{CDA23D95-12A1-44CE-9191-7C4F3941EAC7}" type="presOf" srcId="{7B5C4772-DF7A-4552-A226-2283194DFD4C}" destId="{099A49C6-598F-4750-83CA-0D92DCF2B6C7}" srcOrd="1" destOrd="0" presId="urn:microsoft.com/office/officeart/2008/layout/HorizontalMultiLevelHierarchy"/>
    <dgm:cxn modelId="{E3B65A91-A1F0-4F9C-95F0-60B963F627BC}" type="presOf" srcId="{9C69D7DB-5273-4FE2-93D5-C61D9F55279E}" destId="{30541A81-E011-4A2D-A7AF-6967E22CF4AD}" srcOrd="0" destOrd="0" presId="urn:microsoft.com/office/officeart/2008/layout/HorizontalMultiLevelHierarchy"/>
    <dgm:cxn modelId="{136B6B42-6C7F-45B6-A333-1577E702659D}" type="presOf" srcId="{67717EDF-D9BA-4E20-938B-D8EAAB316FE9}" destId="{AB2EAB7F-6A6C-494C-AD07-6A43CC5BA2B9}" srcOrd="0" destOrd="0" presId="urn:microsoft.com/office/officeart/2008/layout/HorizontalMultiLevelHierarchy"/>
    <dgm:cxn modelId="{02876C9B-264D-4C28-9D21-F41F0B98226A}" srcId="{A97B5844-EF1E-441C-B89F-222F8C7F26ED}" destId="{ECFDD821-D501-4B8E-8AD0-2AA85D9DF0F9}" srcOrd="0" destOrd="0" parTransId="{A50613D5-9524-495E-A7BC-3998ADCC2256}" sibTransId="{36E05136-F154-45A6-87FA-E8A7B1AD5EC9}"/>
    <dgm:cxn modelId="{39922E4E-AA07-4A1F-B07D-18D1C17EE043}" srcId="{5A872BCE-9353-4994-A87B-5445B530DFF4}" destId="{535AA593-70B8-4DC9-BAF6-05EE0C41A9AD}" srcOrd="1" destOrd="0" parTransId="{868C0D5E-A641-458E-BC94-20C573770694}" sibTransId="{434793F4-E183-4AF6-AF6F-0296455C4B16}"/>
    <dgm:cxn modelId="{C74B3A5F-3D1B-48D1-A07D-A71553D79192}" type="presOf" srcId="{37510535-9965-436B-BF69-9132955833DF}" destId="{9B042DA1-314D-4733-BB03-B6B9F55838AA}" srcOrd="1" destOrd="0" presId="urn:microsoft.com/office/officeart/2008/layout/HorizontalMultiLevelHierarchy"/>
    <dgm:cxn modelId="{EDA3A6E6-2BCA-471B-972A-9B32D2CAD66D}" type="presOf" srcId="{BDA7B437-3149-4713-9507-3B5C55DE603B}" destId="{65F56934-EF42-4759-ADC9-828D263C813D}" srcOrd="1" destOrd="0" presId="urn:microsoft.com/office/officeart/2008/layout/HorizontalMultiLevelHierarchy"/>
    <dgm:cxn modelId="{ED480DAD-7DC0-455A-8F33-64C49347526A}" srcId="{A1C8A245-6195-4969-BBE4-2C69935A3A96}" destId="{5A872BCE-9353-4994-A87B-5445B530DFF4}" srcOrd="2" destOrd="0" parTransId="{8C63281B-CAB5-4121-9C53-D8B2F0440FD8}" sibTransId="{DDC66515-E93C-46FF-9ABA-791BCBC8800F}"/>
    <dgm:cxn modelId="{F2CB3DA6-D8BA-45D1-9F30-7928E6468823}" type="presOf" srcId="{A83E25BE-3947-4E56-9354-15BAC045541C}" destId="{D7E004A9-E402-45A9-A3AB-ECCF32AE639C}" srcOrd="0" destOrd="0" presId="urn:microsoft.com/office/officeart/2008/layout/HorizontalMultiLevelHierarchy"/>
    <dgm:cxn modelId="{A7F08ACF-CDC2-4159-9525-AA718373C6CA}" type="presOf" srcId="{AE603EAB-3092-4F77-B0F7-9EB2AF472FB0}" destId="{0DDECD20-4EBA-44F3-AF5E-253AA3F54419}" srcOrd="0" destOrd="0" presId="urn:microsoft.com/office/officeart/2008/layout/HorizontalMultiLevelHierarchy"/>
    <dgm:cxn modelId="{A1DA61E9-D6F0-4259-A7E7-0E6F342D2939}" type="presOf" srcId="{868C0D5E-A641-458E-BC94-20C573770694}" destId="{ABC00797-D173-4A6B-9F35-5B3F55904DCE}" srcOrd="0" destOrd="0" presId="urn:microsoft.com/office/officeart/2008/layout/HorizontalMultiLevelHierarchy"/>
    <dgm:cxn modelId="{AF9BD654-35D7-422F-A081-C65531D68FC3}" type="presOf" srcId="{43F17DDA-7973-45B8-A1C5-29A51399BB87}" destId="{44EA154F-3580-4D8B-BC0C-AD0A3F1ACF1A}" srcOrd="0" destOrd="0" presId="urn:microsoft.com/office/officeart/2008/layout/HorizontalMultiLevelHierarchy"/>
    <dgm:cxn modelId="{9AD4F54F-8B64-4092-9128-24A8844BCA60}" type="presOf" srcId="{CDAB5A72-4633-4195-8852-19788D720CA2}" destId="{A035BF2B-045D-46BC-9336-E40FF29573D0}" srcOrd="0" destOrd="0" presId="urn:microsoft.com/office/officeart/2008/layout/HorizontalMultiLevelHierarchy"/>
    <dgm:cxn modelId="{5E517E48-39A0-4670-8336-C8B91839867B}" type="presOf" srcId="{A50613D5-9524-495E-A7BC-3998ADCC2256}" destId="{22D14329-A6E4-4C2D-8B70-E3F9D68CBDDB}" srcOrd="1" destOrd="0" presId="urn:microsoft.com/office/officeart/2008/layout/HorizontalMultiLevelHierarchy"/>
    <dgm:cxn modelId="{E778AA87-608C-48D5-A4DF-6A3D0450C6A7}" type="presOf" srcId="{20C66955-FDC7-4E3E-93A3-5C0B88184443}" destId="{A20AEB77-31B1-455C-949A-FDC36EE0F266}" srcOrd="0" destOrd="0" presId="urn:microsoft.com/office/officeart/2008/layout/HorizontalMultiLevelHierarchy"/>
    <dgm:cxn modelId="{5BC52051-7DB2-45D7-B6BF-1EFDECE8C406}" srcId="{12C4EA73-AD0C-499A-A002-55C49BD051A8}" destId="{20C66955-FDC7-4E3E-93A3-5C0B88184443}" srcOrd="1" destOrd="0" parTransId="{CDAB5A72-4633-4195-8852-19788D720CA2}" sibTransId="{5325D2E7-57D8-4905-AA90-0CED1B98A710}"/>
    <dgm:cxn modelId="{A6E77EDB-22BF-4A84-B540-4E22F12AD0D0}" type="presOf" srcId="{E2DA63F1-9DD2-41D7-BDE4-6A44DC61F060}" destId="{ECE15582-43F4-4131-8152-42E7D1E98E71}" srcOrd="0" destOrd="0" presId="urn:microsoft.com/office/officeart/2008/layout/HorizontalMultiLevelHierarchy"/>
    <dgm:cxn modelId="{72D633AE-3CE1-4324-830A-47594112BEA6}" srcId="{A97B5844-EF1E-441C-B89F-222F8C7F26ED}" destId="{AE603EAB-3092-4F77-B0F7-9EB2AF472FB0}" srcOrd="1" destOrd="0" parTransId="{7B5C4772-DF7A-4552-A226-2283194DFD4C}" sibTransId="{DC301CE9-9C67-4038-ACCF-E773058E2938}"/>
    <dgm:cxn modelId="{62B00AD6-0581-4135-AEA3-4AC69092A0C2}" type="presOf" srcId="{A83E25BE-3947-4E56-9354-15BAC045541C}" destId="{433EC433-D415-4DC0-BC34-E778C53C9F93}" srcOrd="1" destOrd="0" presId="urn:microsoft.com/office/officeart/2008/layout/HorizontalMultiLevelHierarchy"/>
    <dgm:cxn modelId="{6FF67C4A-FE71-412A-BEBC-AB31CCC81313}" type="presParOf" srcId="{AB2EAB7F-6A6C-494C-AD07-6A43CC5BA2B9}" destId="{5E9AE71E-72F6-4053-82A3-0B4338B51AD1}" srcOrd="0" destOrd="0" presId="urn:microsoft.com/office/officeart/2008/layout/HorizontalMultiLevelHierarchy"/>
    <dgm:cxn modelId="{035F7BD4-6BD3-48D2-ABBF-C957A480C93D}" type="presParOf" srcId="{5E9AE71E-72F6-4053-82A3-0B4338B51AD1}" destId="{81AC2DCD-2E26-48D2-A7C3-D006DBB5ABDE}" srcOrd="0" destOrd="0" presId="urn:microsoft.com/office/officeart/2008/layout/HorizontalMultiLevelHierarchy"/>
    <dgm:cxn modelId="{E50FBC3C-3BF0-4709-ABC0-CCE77FEB4F27}" type="presParOf" srcId="{5E9AE71E-72F6-4053-82A3-0B4338B51AD1}" destId="{2CD2CEE9-0DA3-465F-8FE1-2F3D0A1ACEC0}" srcOrd="1" destOrd="0" presId="urn:microsoft.com/office/officeart/2008/layout/HorizontalMultiLevelHierarchy"/>
    <dgm:cxn modelId="{1529B0BF-19AB-4238-8E8E-FECB6A802BDB}" type="presParOf" srcId="{2CD2CEE9-0DA3-465F-8FE1-2F3D0A1ACEC0}" destId="{16FC6900-EB50-4629-BD8C-0A5EED4CCE98}" srcOrd="0" destOrd="0" presId="urn:microsoft.com/office/officeart/2008/layout/HorizontalMultiLevelHierarchy"/>
    <dgm:cxn modelId="{8C1F70EA-70A1-471B-9AAA-7F79CAB6A8D4}" type="presParOf" srcId="{16FC6900-EB50-4629-BD8C-0A5EED4CCE98}" destId="{D90FBED4-DFB7-48B7-8D7B-1452D5CE7080}" srcOrd="0" destOrd="0" presId="urn:microsoft.com/office/officeart/2008/layout/HorizontalMultiLevelHierarchy"/>
    <dgm:cxn modelId="{4D980356-AA54-4700-9513-B0A8EDF1A68B}" type="presParOf" srcId="{2CD2CEE9-0DA3-465F-8FE1-2F3D0A1ACEC0}" destId="{CAFB9035-D38D-4A10-942C-816EEE72FD0A}" srcOrd="1" destOrd="0" presId="urn:microsoft.com/office/officeart/2008/layout/HorizontalMultiLevelHierarchy"/>
    <dgm:cxn modelId="{9849238F-2EE7-47B4-A86B-E9A840FF96C6}" type="presParOf" srcId="{CAFB9035-D38D-4A10-942C-816EEE72FD0A}" destId="{42C4D619-3458-4FB9-ADFC-476CBC3CA8F8}" srcOrd="0" destOrd="0" presId="urn:microsoft.com/office/officeart/2008/layout/HorizontalMultiLevelHierarchy"/>
    <dgm:cxn modelId="{22B39560-BDF6-44DF-9B07-874626B0BCA1}" type="presParOf" srcId="{CAFB9035-D38D-4A10-942C-816EEE72FD0A}" destId="{E9ADC5A6-C1AA-47A7-8F0B-59A26EAFA028}" srcOrd="1" destOrd="0" presId="urn:microsoft.com/office/officeart/2008/layout/HorizontalMultiLevelHierarchy"/>
    <dgm:cxn modelId="{DD728F52-F576-4670-ACC5-F9CCF6F2F8DE}" type="presParOf" srcId="{E9ADC5A6-C1AA-47A7-8F0B-59A26EAFA028}" destId="{609D2D57-1703-4EA5-B5CC-63A5C06F01A7}" srcOrd="0" destOrd="0" presId="urn:microsoft.com/office/officeart/2008/layout/HorizontalMultiLevelHierarchy"/>
    <dgm:cxn modelId="{7FF9E168-2F5A-4C62-A49E-D3FDF413E444}" type="presParOf" srcId="{609D2D57-1703-4EA5-B5CC-63A5C06F01A7}" destId="{22D14329-A6E4-4C2D-8B70-E3F9D68CBDDB}" srcOrd="0" destOrd="0" presId="urn:microsoft.com/office/officeart/2008/layout/HorizontalMultiLevelHierarchy"/>
    <dgm:cxn modelId="{AD4F6A7C-EAEF-4645-BBBE-C6DA6E50B660}" type="presParOf" srcId="{E9ADC5A6-C1AA-47A7-8F0B-59A26EAFA028}" destId="{288F987E-3C53-4F47-B0EB-14A9081CC383}" srcOrd="1" destOrd="0" presId="urn:microsoft.com/office/officeart/2008/layout/HorizontalMultiLevelHierarchy"/>
    <dgm:cxn modelId="{18A38B1B-DF2B-4657-8AD6-B2637531444B}" type="presParOf" srcId="{288F987E-3C53-4F47-B0EB-14A9081CC383}" destId="{658E81AE-EA0E-4B4B-8267-F46ECE1BB9AB}" srcOrd="0" destOrd="0" presId="urn:microsoft.com/office/officeart/2008/layout/HorizontalMultiLevelHierarchy"/>
    <dgm:cxn modelId="{1B039E55-D5E8-48CE-99EA-9B584E902A2A}" type="presParOf" srcId="{288F987E-3C53-4F47-B0EB-14A9081CC383}" destId="{5BE38A4E-E46E-448D-B62B-76A0A13A26CB}" srcOrd="1" destOrd="0" presId="urn:microsoft.com/office/officeart/2008/layout/HorizontalMultiLevelHierarchy"/>
    <dgm:cxn modelId="{ACFB9C69-A6E6-4D18-83EB-4528EF708637}" type="presParOf" srcId="{E9ADC5A6-C1AA-47A7-8F0B-59A26EAFA028}" destId="{9C8BFBBC-CF59-4397-BA67-7A7222538F21}" srcOrd="2" destOrd="0" presId="urn:microsoft.com/office/officeart/2008/layout/HorizontalMultiLevelHierarchy"/>
    <dgm:cxn modelId="{473A71BD-EF26-4E7D-989C-36262EE52E58}" type="presParOf" srcId="{9C8BFBBC-CF59-4397-BA67-7A7222538F21}" destId="{099A49C6-598F-4750-83CA-0D92DCF2B6C7}" srcOrd="0" destOrd="0" presId="urn:microsoft.com/office/officeart/2008/layout/HorizontalMultiLevelHierarchy"/>
    <dgm:cxn modelId="{2A48CFD0-2B78-42FB-A376-3B483DD6F3DB}" type="presParOf" srcId="{E9ADC5A6-C1AA-47A7-8F0B-59A26EAFA028}" destId="{DA2868AF-5831-4662-802E-0F38AB918970}" srcOrd="3" destOrd="0" presId="urn:microsoft.com/office/officeart/2008/layout/HorizontalMultiLevelHierarchy"/>
    <dgm:cxn modelId="{9DE12E1B-7013-4776-AAB6-83CFE9801F8F}" type="presParOf" srcId="{DA2868AF-5831-4662-802E-0F38AB918970}" destId="{0DDECD20-4EBA-44F3-AF5E-253AA3F54419}" srcOrd="0" destOrd="0" presId="urn:microsoft.com/office/officeart/2008/layout/HorizontalMultiLevelHierarchy"/>
    <dgm:cxn modelId="{7685853F-B89D-42A8-ACCB-BDD7E3EEF77A}" type="presParOf" srcId="{DA2868AF-5831-4662-802E-0F38AB918970}" destId="{F1A74302-27FE-4254-A9A0-0ED4597900AF}" srcOrd="1" destOrd="0" presId="urn:microsoft.com/office/officeart/2008/layout/HorizontalMultiLevelHierarchy"/>
    <dgm:cxn modelId="{E6E6A534-BD94-4688-B0AE-90BAD18AC09D}" type="presParOf" srcId="{2CD2CEE9-0DA3-465F-8FE1-2F3D0A1ACEC0}" destId="{44EA154F-3580-4D8B-BC0C-AD0A3F1ACF1A}" srcOrd="2" destOrd="0" presId="urn:microsoft.com/office/officeart/2008/layout/HorizontalMultiLevelHierarchy"/>
    <dgm:cxn modelId="{E33CF32E-166D-43E1-AC31-8D6349D0F1A9}" type="presParOf" srcId="{44EA154F-3580-4D8B-BC0C-AD0A3F1ACF1A}" destId="{85EE1BB2-FFA0-46FA-A39C-C1288731E96A}" srcOrd="0" destOrd="0" presId="urn:microsoft.com/office/officeart/2008/layout/HorizontalMultiLevelHierarchy"/>
    <dgm:cxn modelId="{FFC6332A-2383-40F9-81E0-651C4F411AE4}" type="presParOf" srcId="{2CD2CEE9-0DA3-465F-8FE1-2F3D0A1ACEC0}" destId="{7D350EF6-22E6-46E2-A7B0-B5DA13677D8D}" srcOrd="3" destOrd="0" presId="urn:microsoft.com/office/officeart/2008/layout/HorizontalMultiLevelHierarchy"/>
    <dgm:cxn modelId="{C7597EAB-6521-43D3-81C6-676C687F0B06}" type="presParOf" srcId="{7D350EF6-22E6-46E2-A7B0-B5DA13677D8D}" destId="{3686FE02-1EBE-4FAE-84E0-99E92083ED6C}" srcOrd="0" destOrd="0" presId="urn:microsoft.com/office/officeart/2008/layout/HorizontalMultiLevelHierarchy"/>
    <dgm:cxn modelId="{07FAD820-95A5-4DCE-AF51-A3540C7E2689}" type="presParOf" srcId="{7D350EF6-22E6-46E2-A7B0-B5DA13677D8D}" destId="{32B6E346-B016-4993-A8C5-25CCA8D04992}" srcOrd="1" destOrd="0" presId="urn:microsoft.com/office/officeart/2008/layout/HorizontalMultiLevelHierarchy"/>
    <dgm:cxn modelId="{2E9E1D9A-A23E-4689-AA50-7E49972D84B9}" type="presParOf" srcId="{32B6E346-B016-4993-A8C5-25CCA8D04992}" destId="{BB45B967-C85D-440A-AA5F-04D0BA2FB00E}" srcOrd="0" destOrd="0" presId="urn:microsoft.com/office/officeart/2008/layout/HorizontalMultiLevelHierarchy"/>
    <dgm:cxn modelId="{6B83571A-5252-45A8-A568-44E0D8B60642}" type="presParOf" srcId="{BB45B967-C85D-440A-AA5F-04D0BA2FB00E}" destId="{9B042DA1-314D-4733-BB03-B6B9F55838AA}" srcOrd="0" destOrd="0" presId="urn:microsoft.com/office/officeart/2008/layout/HorizontalMultiLevelHierarchy"/>
    <dgm:cxn modelId="{CE9667A5-2011-4F82-90AC-03870C517723}" type="presParOf" srcId="{32B6E346-B016-4993-A8C5-25CCA8D04992}" destId="{E81A90E1-E281-4C2C-B3A2-217523B4CF1A}" srcOrd="1" destOrd="0" presId="urn:microsoft.com/office/officeart/2008/layout/HorizontalMultiLevelHierarchy"/>
    <dgm:cxn modelId="{40159C88-C770-46A4-A057-2F3BC320D196}" type="presParOf" srcId="{E81A90E1-E281-4C2C-B3A2-217523B4CF1A}" destId="{30541A81-E011-4A2D-A7AF-6967E22CF4AD}" srcOrd="0" destOrd="0" presId="urn:microsoft.com/office/officeart/2008/layout/HorizontalMultiLevelHierarchy"/>
    <dgm:cxn modelId="{5B7908E1-B619-4029-800F-F2280B5DA2AE}" type="presParOf" srcId="{E81A90E1-E281-4C2C-B3A2-217523B4CF1A}" destId="{907A6D8D-109A-40D1-8B33-2155DBF245FA}" srcOrd="1" destOrd="0" presId="urn:microsoft.com/office/officeart/2008/layout/HorizontalMultiLevelHierarchy"/>
    <dgm:cxn modelId="{D86BFF78-3908-4504-A0E4-81A4E3702CDA}" type="presParOf" srcId="{32B6E346-B016-4993-A8C5-25CCA8D04992}" destId="{A035BF2B-045D-46BC-9336-E40FF29573D0}" srcOrd="2" destOrd="0" presId="urn:microsoft.com/office/officeart/2008/layout/HorizontalMultiLevelHierarchy"/>
    <dgm:cxn modelId="{1BFB3A48-8153-49DC-B7EB-F73370265FE8}" type="presParOf" srcId="{A035BF2B-045D-46BC-9336-E40FF29573D0}" destId="{BFAE2A76-A302-4D68-963D-8E08AC6FE436}" srcOrd="0" destOrd="0" presId="urn:microsoft.com/office/officeart/2008/layout/HorizontalMultiLevelHierarchy"/>
    <dgm:cxn modelId="{3BB5F54D-7B10-40F8-9353-6A90E8E86B0F}" type="presParOf" srcId="{32B6E346-B016-4993-A8C5-25CCA8D04992}" destId="{F9FFDBFE-8117-496E-A979-98CC2AF59FD2}" srcOrd="3" destOrd="0" presId="urn:microsoft.com/office/officeart/2008/layout/HorizontalMultiLevelHierarchy"/>
    <dgm:cxn modelId="{DF2B311A-5D76-4CAF-B4F0-4594B2EFC138}" type="presParOf" srcId="{F9FFDBFE-8117-496E-A979-98CC2AF59FD2}" destId="{A20AEB77-31B1-455C-949A-FDC36EE0F266}" srcOrd="0" destOrd="0" presId="urn:microsoft.com/office/officeart/2008/layout/HorizontalMultiLevelHierarchy"/>
    <dgm:cxn modelId="{2B91B498-E05E-4136-8C41-0334277A199A}" type="presParOf" srcId="{F9FFDBFE-8117-496E-A979-98CC2AF59FD2}" destId="{8DEF98FC-6622-4C0D-ADAE-9A5861E11B7A}" srcOrd="1" destOrd="0" presId="urn:microsoft.com/office/officeart/2008/layout/HorizontalMultiLevelHierarchy"/>
    <dgm:cxn modelId="{9A5D0E71-A0AE-4FFF-9FF2-FB0262492DAE}" type="presParOf" srcId="{2CD2CEE9-0DA3-465F-8FE1-2F3D0A1ACEC0}" destId="{700816BD-D6BB-4958-91BD-D74C1006569F}" srcOrd="4" destOrd="0" presId="urn:microsoft.com/office/officeart/2008/layout/HorizontalMultiLevelHierarchy"/>
    <dgm:cxn modelId="{7D943E30-6658-4278-B700-02AA78F04398}" type="presParOf" srcId="{700816BD-D6BB-4958-91BD-D74C1006569F}" destId="{717C43AF-CEDA-410B-8B27-98040EC0B083}" srcOrd="0" destOrd="0" presId="urn:microsoft.com/office/officeart/2008/layout/HorizontalMultiLevelHierarchy"/>
    <dgm:cxn modelId="{29641DBA-3B81-4D0B-9EAA-A7DD82E1B0D8}" type="presParOf" srcId="{2CD2CEE9-0DA3-465F-8FE1-2F3D0A1ACEC0}" destId="{112B2233-253C-47D7-99D5-03C293ACA591}" srcOrd="5" destOrd="0" presId="urn:microsoft.com/office/officeart/2008/layout/HorizontalMultiLevelHierarchy"/>
    <dgm:cxn modelId="{3078D534-1D19-499F-BE20-DC25A7762116}" type="presParOf" srcId="{112B2233-253C-47D7-99D5-03C293ACA591}" destId="{2733ECA7-731E-4215-AD59-F807FD35288F}" srcOrd="0" destOrd="0" presId="urn:microsoft.com/office/officeart/2008/layout/HorizontalMultiLevelHierarchy"/>
    <dgm:cxn modelId="{CBC3DF62-9A68-4624-9C78-D7DB43DD391A}" type="presParOf" srcId="{112B2233-253C-47D7-99D5-03C293ACA591}" destId="{CB2BF5C3-0579-460B-B536-D5E2DEE777ED}" srcOrd="1" destOrd="0" presId="urn:microsoft.com/office/officeart/2008/layout/HorizontalMultiLevelHierarchy"/>
    <dgm:cxn modelId="{D6AC6E39-C352-4A17-8EE9-23A9AF3B3D84}" type="presParOf" srcId="{CB2BF5C3-0579-460B-B536-D5E2DEE777ED}" destId="{21115BF2-15E2-4D08-97D1-17467EA093F5}" srcOrd="0" destOrd="0" presId="urn:microsoft.com/office/officeart/2008/layout/HorizontalMultiLevelHierarchy"/>
    <dgm:cxn modelId="{C74CE681-0047-4DAA-9222-9D636519C675}" type="presParOf" srcId="{21115BF2-15E2-4D08-97D1-17467EA093F5}" destId="{65F56934-EF42-4759-ADC9-828D263C813D}" srcOrd="0" destOrd="0" presId="urn:microsoft.com/office/officeart/2008/layout/HorizontalMultiLevelHierarchy"/>
    <dgm:cxn modelId="{A928CB8A-BF65-4663-8842-07EBD9592B76}" type="presParOf" srcId="{CB2BF5C3-0579-460B-B536-D5E2DEE777ED}" destId="{734117F1-39E3-4D85-833A-E7EA6BB06781}" srcOrd="1" destOrd="0" presId="urn:microsoft.com/office/officeart/2008/layout/HorizontalMultiLevelHierarchy"/>
    <dgm:cxn modelId="{F8593BC9-FEE9-4002-B8C3-4F615B55525A}" type="presParOf" srcId="{734117F1-39E3-4D85-833A-E7EA6BB06781}" destId="{E9DDC13A-2D63-4F32-BB6F-DA9B666BE5FA}" srcOrd="0" destOrd="0" presId="urn:microsoft.com/office/officeart/2008/layout/HorizontalMultiLevelHierarchy"/>
    <dgm:cxn modelId="{6010B8C0-B147-4E2D-A4AA-6F7D9640B59E}" type="presParOf" srcId="{734117F1-39E3-4D85-833A-E7EA6BB06781}" destId="{2C1E21D7-C52B-4398-B570-A24FA69F3D57}" srcOrd="1" destOrd="0" presId="urn:microsoft.com/office/officeart/2008/layout/HorizontalMultiLevelHierarchy"/>
    <dgm:cxn modelId="{EAC6EE76-B11E-45BF-BB5B-C70832F4E28F}" type="presParOf" srcId="{2C1E21D7-C52B-4398-B570-A24FA69F3D57}" destId="{ECE15582-43F4-4131-8152-42E7D1E98E71}" srcOrd="0" destOrd="0" presId="urn:microsoft.com/office/officeart/2008/layout/HorizontalMultiLevelHierarchy"/>
    <dgm:cxn modelId="{805F2623-BE20-446F-AC4F-C1CA1DD3E768}" type="presParOf" srcId="{ECE15582-43F4-4131-8152-42E7D1E98E71}" destId="{7182A920-0CD3-49C8-A5FD-F04A46E67199}" srcOrd="0" destOrd="0" presId="urn:microsoft.com/office/officeart/2008/layout/HorizontalMultiLevelHierarchy"/>
    <dgm:cxn modelId="{1C435ED1-F63A-4CA8-A79F-F367CA736578}" type="presParOf" srcId="{2C1E21D7-C52B-4398-B570-A24FA69F3D57}" destId="{8A6FFDC6-A3F0-4CA0-87FF-99CA88AB5943}" srcOrd="1" destOrd="0" presId="urn:microsoft.com/office/officeart/2008/layout/HorizontalMultiLevelHierarchy"/>
    <dgm:cxn modelId="{7B6979C0-2BE9-4A46-BC9D-944454DC9B1D}" type="presParOf" srcId="{8A6FFDC6-A3F0-4CA0-87FF-99CA88AB5943}" destId="{C117CB6B-4EEB-4FC8-B167-65FF102896CE}" srcOrd="0" destOrd="0" presId="urn:microsoft.com/office/officeart/2008/layout/HorizontalMultiLevelHierarchy"/>
    <dgm:cxn modelId="{F328C51E-A520-4987-A40D-3015CF36F79C}" type="presParOf" srcId="{8A6FFDC6-A3F0-4CA0-87FF-99CA88AB5943}" destId="{55F3583A-E432-4D5D-9ED9-D98E82B1FE00}" srcOrd="1" destOrd="0" presId="urn:microsoft.com/office/officeart/2008/layout/HorizontalMultiLevelHierarchy"/>
    <dgm:cxn modelId="{8ABB8B85-F6AA-4264-B76B-8EEE7B08AB1F}" type="presParOf" srcId="{CB2BF5C3-0579-460B-B536-D5E2DEE777ED}" destId="{ABC00797-D173-4A6B-9F35-5B3F55904DCE}" srcOrd="2" destOrd="0" presId="urn:microsoft.com/office/officeart/2008/layout/HorizontalMultiLevelHierarchy"/>
    <dgm:cxn modelId="{742642C9-A8E6-4622-9F50-37796693A226}" type="presParOf" srcId="{ABC00797-D173-4A6B-9F35-5B3F55904DCE}" destId="{5F143C2E-D1EF-493E-A58A-91317387A52B}" srcOrd="0" destOrd="0" presId="urn:microsoft.com/office/officeart/2008/layout/HorizontalMultiLevelHierarchy"/>
    <dgm:cxn modelId="{15C29B8D-D23C-423E-A6BD-735FC9E91041}" type="presParOf" srcId="{CB2BF5C3-0579-460B-B536-D5E2DEE777ED}" destId="{0BCDA556-8636-4E8A-8D12-C6106F8558CE}" srcOrd="3" destOrd="0" presId="urn:microsoft.com/office/officeart/2008/layout/HorizontalMultiLevelHierarchy"/>
    <dgm:cxn modelId="{DE5B8D59-3FD6-472A-BB15-442BCB5F9C08}" type="presParOf" srcId="{0BCDA556-8636-4E8A-8D12-C6106F8558CE}" destId="{8E4D6F94-64E3-42E7-9C1D-BFC31F5717AE}" srcOrd="0" destOrd="0" presId="urn:microsoft.com/office/officeart/2008/layout/HorizontalMultiLevelHierarchy"/>
    <dgm:cxn modelId="{41A9996B-3029-4F3F-BD13-0222FF53C144}" type="presParOf" srcId="{0BCDA556-8636-4E8A-8D12-C6106F8558CE}" destId="{C678A499-1E48-4928-B453-FD8AA957F18A}" srcOrd="1" destOrd="0" presId="urn:microsoft.com/office/officeart/2008/layout/HorizontalMultiLevelHierarchy"/>
    <dgm:cxn modelId="{D7DDA8E3-B30D-4203-B918-7F79BF54BEB9}" type="presParOf" srcId="{C678A499-1E48-4928-B453-FD8AA957F18A}" destId="{D7E004A9-E402-45A9-A3AB-ECCF32AE639C}" srcOrd="0" destOrd="0" presId="urn:microsoft.com/office/officeart/2008/layout/HorizontalMultiLevelHierarchy"/>
    <dgm:cxn modelId="{7F055C64-6405-4F64-BDDB-C19CBA6AE1B5}" type="presParOf" srcId="{D7E004A9-E402-45A9-A3AB-ECCF32AE639C}" destId="{433EC433-D415-4DC0-BC34-E778C53C9F93}" srcOrd="0" destOrd="0" presId="urn:microsoft.com/office/officeart/2008/layout/HorizontalMultiLevelHierarchy"/>
    <dgm:cxn modelId="{5CA3EBCF-3B66-4EB1-899E-C2D84B2F3633}" type="presParOf" srcId="{C678A499-1E48-4928-B453-FD8AA957F18A}" destId="{E1D1C82E-D28C-4383-9E74-BA977847E81B}" srcOrd="1" destOrd="0" presId="urn:microsoft.com/office/officeart/2008/layout/HorizontalMultiLevelHierarchy"/>
    <dgm:cxn modelId="{7FDE7306-4161-4169-9137-160553E368E1}" type="presParOf" srcId="{E1D1C82E-D28C-4383-9E74-BA977847E81B}" destId="{B1AA3661-AE76-484E-AE66-4A7E6B8DAF92}" srcOrd="0" destOrd="0" presId="urn:microsoft.com/office/officeart/2008/layout/HorizontalMultiLevelHierarchy"/>
    <dgm:cxn modelId="{B5626C9F-B582-4C1A-9820-721B6CEFF802}" type="presParOf" srcId="{E1D1C82E-D28C-4383-9E74-BA977847E81B}" destId="{03D11FC8-A9B7-4EC6-8765-E04E27008D4A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BEEACE90-F1CE-4E31-9D52-784A5D14BBD4}" type="doc">
      <dgm:prSet loTypeId="urn:microsoft.com/office/officeart/2005/8/layout/radial4" loCatId="relationship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B790B76D-FC66-48B8-BC41-2A6A078DDC21}">
      <dgm:prSet phldrT="[Текст]" custT="1"/>
      <dgm:spPr/>
      <dgm:t>
        <a:bodyPr/>
        <a:lstStyle/>
        <a:p>
          <a:r>
            <a:rPr lang="ru-RU" sz="3600" b="1" dirty="0">
              <a:latin typeface="Arial" panose="020B0604020202020204" pitchFamily="34" charset="0"/>
              <a:cs typeface="Arial" panose="020B0604020202020204" pitchFamily="34" charset="0"/>
            </a:rPr>
            <a:t>Уровень изучения предмета</a:t>
          </a:r>
        </a:p>
      </dgm:t>
    </dgm:pt>
    <dgm:pt modelId="{DF99AE58-118F-49D0-8576-AE31A813DF54}" type="parTrans" cxnId="{8049C76D-62A7-4E7C-B398-848FC12C4CAC}">
      <dgm:prSet/>
      <dgm:spPr/>
      <dgm:t>
        <a:bodyPr/>
        <a:lstStyle/>
        <a:p>
          <a:endParaRPr lang="ru-RU" sz="36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7949C76-3335-4B7C-92AD-A504EDBB9868}" type="sibTrans" cxnId="{8049C76D-62A7-4E7C-B398-848FC12C4CAC}">
      <dgm:prSet/>
      <dgm:spPr/>
      <dgm:t>
        <a:bodyPr/>
        <a:lstStyle/>
        <a:p>
          <a:endParaRPr lang="ru-RU" sz="36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4B81526-66E5-434A-9D35-76423916D4E1}">
      <dgm:prSet phldrT="[Текст]" custT="1"/>
      <dgm:spPr/>
      <dgm:t>
        <a:bodyPr/>
        <a:lstStyle/>
        <a:p>
          <a:r>
            <a:rPr lang="ru-RU" sz="3600" b="1" dirty="0">
              <a:latin typeface="Arial" panose="020B0604020202020204" pitchFamily="34" charset="0"/>
              <a:cs typeface="Arial" panose="020B0604020202020204" pitchFamily="34" charset="0"/>
            </a:rPr>
            <a:t>Базовый</a:t>
          </a:r>
        </a:p>
      </dgm:t>
    </dgm:pt>
    <dgm:pt modelId="{4108F034-F728-40E0-B273-45FD21453F45}" type="parTrans" cxnId="{9E79BC70-89BE-46C8-9E2B-678C3CD6B0B9}">
      <dgm:prSet/>
      <dgm:spPr/>
      <dgm:t>
        <a:bodyPr/>
        <a:lstStyle/>
        <a:p>
          <a:endParaRPr lang="ru-RU" sz="36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55CFC6C-0C22-4C45-939E-E3BCD4994A6E}" type="sibTrans" cxnId="{9E79BC70-89BE-46C8-9E2B-678C3CD6B0B9}">
      <dgm:prSet/>
      <dgm:spPr/>
      <dgm:t>
        <a:bodyPr/>
        <a:lstStyle/>
        <a:p>
          <a:endParaRPr lang="ru-RU" sz="36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63B3C95-5073-4011-8771-2B1DED43C808}">
      <dgm:prSet phldrT="[Текст]" custT="1"/>
      <dgm:spPr/>
      <dgm:t>
        <a:bodyPr/>
        <a:lstStyle/>
        <a:p>
          <a:r>
            <a:rPr lang="ru-RU" sz="3600" b="1" dirty="0">
              <a:latin typeface="Arial" panose="020B0604020202020204" pitchFamily="34" charset="0"/>
              <a:cs typeface="Arial" panose="020B0604020202020204" pitchFamily="34" charset="0"/>
            </a:rPr>
            <a:t>Углубленный</a:t>
          </a:r>
        </a:p>
      </dgm:t>
    </dgm:pt>
    <dgm:pt modelId="{65507A87-B1E1-4AFD-94B4-13AAD742A36D}" type="parTrans" cxnId="{64C115D9-1DA8-4A51-A43E-46322FA0A879}">
      <dgm:prSet/>
      <dgm:spPr/>
      <dgm:t>
        <a:bodyPr/>
        <a:lstStyle/>
        <a:p>
          <a:endParaRPr lang="ru-RU" sz="36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43FEB12-ED78-465E-8CFE-E512C2B34286}" type="sibTrans" cxnId="{64C115D9-1DA8-4A51-A43E-46322FA0A879}">
      <dgm:prSet/>
      <dgm:spPr/>
      <dgm:t>
        <a:bodyPr/>
        <a:lstStyle/>
        <a:p>
          <a:endParaRPr lang="ru-RU" sz="36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0D422B4-0520-4C0C-8B72-5A592710F735}">
      <dgm:prSet phldrT="[Текст]"/>
      <dgm:spPr/>
      <dgm:t>
        <a:bodyPr/>
        <a:lstStyle/>
        <a:p>
          <a:endParaRPr lang="ru-RU" sz="3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11644C8-812C-427F-95A9-6D371DF7D398}" type="parTrans" cxnId="{FD053F2F-688F-492E-9336-8FCC09051A5F}">
      <dgm:prSet/>
      <dgm:spPr/>
      <dgm:t>
        <a:bodyPr/>
        <a:lstStyle/>
        <a:p>
          <a:endParaRPr lang="ru-RU" sz="36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EFF12C2-FC72-4537-9BC2-4EAC36A0D975}" type="sibTrans" cxnId="{FD053F2F-688F-492E-9336-8FCC09051A5F}">
      <dgm:prSet/>
      <dgm:spPr/>
      <dgm:t>
        <a:bodyPr/>
        <a:lstStyle/>
        <a:p>
          <a:endParaRPr lang="ru-RU" sz="36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98CC2AF-452B-4375-AFEA-8C8318368575}" type="pres">
      <dgm:prSet presAssocID="{BEEACE90-F1CE-4E31-9D52-784A5D14BBD4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029D817-606B-4041-8075-FA8274AFAD6C}" type="pres">
      <dgm:prSet presAssocID="{B790B76D-FC66-48B8-BC41-2A6A078DDC21}" presName="centerShape" presStyleLbl="node0" presStyleIdx="0" presStyleCnt="1" custScaleX="140476" custScaleY="142412" custLinFactNeighborX="-664" custLinFactNeighborY="552"/>
      <dgm:spPr/>
      <dgm:t>
        <a:bodyPr/>
        <a:lstStyle/>
        <a:p>
          <a:endParaRPr lang="ru-RU"/>
        </a:p>
      </dgm:t>
    </dgm:pt>
    <dgm:pt modelId="{B4619CD9-746F-4A5A-866F-71F513EF3B0E}" type="pres">
      <dgm:prSet presAssocID="{4108F034-F728-40E0-B273-45FD21453F45}" presName="parTrans" presStyleLbl="bgSibTrans2D1" presStyleIdx="0" presStyleCnt="2" custLinFactNeighborX="-36611" custLinFactNeighborY="36219"/>
      <dgm:spPr/>
      <dgm:t>
        <a:bodyPr/>
        <a:lstStyle/>
        <a:p>
          <a:endParaRPr lang="ru-RU"/>
        </a:p>
      </dgm:t>
    </dgm:pt>
    <dgm:pt modelId="{132F0F57-777F-4E69-97C8-DDA0A8A3BBC1}" type="pres">
      <dgm:prSet presAssocID="{74B81526-66E5-434A-9D35-76423916D4E1}" presName="node" presStyleLbl="node1" presStyleIdx="0" presStyleCnt="2" custScaleX="168879" custScaleY="517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F6E196-8DC6-4D46-916C-3021A80FF229}" type="pres">
      <dgm:prSet presAssocID="{65507A87-B1E1-4AFD-94B4-13AAD742A36D}" presName="parTrans" presStyleLbl="bgSibTrans2D1" presStyleIdx="1" presStyleCnt="2" custLinFactNeighborX="34316" custLinFactNeighborY="44315"/>
      <dgm:spPr/>
      <dgm:t>
        <a:bodyPr/>
        <a:lstStyle/>
        <a:p>
          <a:endParaRPr lang="ru-RU"/>
        </a:p>
      </dgm:t>
    </dgm:pt>
    <dgm:pt modelId="{BCB27666-2CDA-4C55-886F-2CC6EA7CF922}" type="pres">
      <dgm:prSet presAssocID="{163B3C95-5073-4011-8771-2B1DED43C808}" presName="node" presStyleLbl="node1" presStyleIdx="1" presStyleCnt="2" custScaleX="168879" custScaleY="517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4C115D9-1DA8-4A51-A43E-46322FA0A879}" srcId="{B790B76D-FC66-48B8-BC41-2A6A078DDC21}" destId="{163B3C95-5073-4011-8771-2B1DED43C808}" srcOrd="1" destOrd="0" parTransId="{65507A87-B1E1-4AFD-94B4-13AAD742A36D}" sibTransId="{743FEB12-ED78-465E-8CFE-E512C2B34286}"/>
    <dgm:cxn modelId="{89EB7901-BEB8-4AB2-9969-E382EB7F6BF0}" type="presOf" srcId="{BEEACE90-F1CE-4E31-9D52-784A5D14BBD4}" destId="{298CC2AF-452B-4375-AFEA-8C8318368575}" srcOrd="0" destOrd="0" presId="urn:microsoft.com/office/officeart/2005/8/layout/radial4"/>
    <dgm:cxn modelId="{FD053F2F-688F-492E-9336-8FCC09051A5F}" srcId="{BEEACE90-F1CE-4E31-9D52-784A5D14BBD4}" destId="{70D422B4-0520-4C0C-8B72-5A592710F735}" srcOrd="1" destOrd="0" parTransId="{411644C8-812C-427F-95A9-6D371DF7D398}" sibTransId="{BEFF12C2-FC72-4537-9BC2-4EAC36A0D975}"/>
    <dgm:cxn modelId="{89BEF37A-5C05-4DF1-AC51-5ED194E76856}" type="presOf" srcId="{65507A87-B1E1-4AFD-94B4-13AAD742A36D}" destId="{A8F6E196-8DC6-4D46-916C-3021A80FF229}" srcOrd="0" destOrd="0" presId="urn:microsoft.com/office/officeart/2005/8/layout/radial4"/>
    <dgm:cxn modelId="{490B95BC-6B1C-46D2-AC75-23107BA6EC23}" type="presOf" srcId="{74B81526-66E5-434A-9D35-76423916D4E1}" destId="{132F0F57-777F-4E69-97C8-DDA0A8A3BBC1}" srcOrd="0" destOrd="0" presId="urn:microsoft.com/office/officeart/2005/8/layout/radial4"/>
    <dgm:cxn modelId="{4221E9C7-8C13-4566-AA2B-A07F23FC3654}" type="presOf" srcId="{B790B76D-FC66-48B8-BC41-2A6A078DDC21}" destId="{E029D817-606B-4041-8075-FA8274AFAD6C}" srcOrd="0" destOrd="0" presId="urn:microsoft.com/office/officeart/2005/8/layout/radial4"/>
    <dgm:cxn modelId="{8049C76D-62A7-4E7C-B398-848FC12C4CAC}" srcId="{BEEACE90-F1CE-4E31-9D52-784A5D14BBD4}" destId="{B790B76D-FC66-48B8-BC41-2A6A078DDC21}" srcOrd="0" destOrd="0" parTransId="{DF99AE58-118F-49D0-8576-AE31A813DF54}" sibTransId="{17949C76-3335-4B7C-92AD-A504EDBB9868}"/>
    <dgm:cxn modelId="{9E79BC70-89BE-46C8-9E2B-678C3CD6B0B9}" srcId="{B790B76D-FC66-48B8-BC41-2A6A078DDC21}" destId="{74B81526-66E5-434A-9D35-76423916D4E1}" srcOrd="0" destOrd="0" parTransId="{4108F034-F728-40E0-B273-45FD21453F45}" sibTransId="{355CFC6C-0C22-4C45-939E-E3BCD4994A6E}"/>
    <dgm:cxn modelId="{C6526C04-85F0-449A-8EEA-CF75BDC7A7F5}" type="presOf" srcId="{163B3C95-5073-4011-8771-2B1DED43C808}" destId="{BCB27666-2CDA-4C55-886F-2CC6EA7CF922}" srcOrd="0" destOrd="0" presId="urn:microsoft.com/office/officeart/2005/8/layout/radial4"/>
    <dgm:cxn modelId="{B8B01D06-5B43-4478-B4F7-275CDBFE3EDC}" type="presOf" srcId="{4108F034-F728-40E0-B273-45FD21453F45}" destId="{B4619CD9-746F-4A5A-866F-71F513EF3B0E}" srcOrd="0" destOrd="0" presId="urn:microsoft.com/office/officeart/2005/8/layout/radial4"/>
    <dgm:cxn modelId="{A125F897-423A-4049-8F51-FAA155B418BD}" type="presParOf" srcId="{298CC2AF-452B-4375-AFEA-8C8318368575}" destId="{E029D817-606B-4041-8075-FA8274AFAD6C}" srcOrd="0" destOrd="0" presId="urn:microsoft.com/office/officeart/2005/8/layout/radial4"/>
    <dgm:cxn modelId="{4A59FD65-2FDA-4A33-A059-C11295A4DAD5}" type="presParOf" srcId="{298CC2AF-452B-4375-AFEA-8C8318368575}" destId="{B4619CD9-746F-4A5A-866F-71F513EF3B0E}" srcOrd="1" destOrd="0" presId="urn:microsoft.com/office/officeart/2005/8/layout/radial4"/>
    <dgm:cxn modelId="{86C0F28A-B369-4A3F-A16C-B1723EA46981}" type="presParOf" srcId="{298CC2AF-452B-4375-AFEA-8C8318368575}" destId="{132F0F57-777F-4E69-97C8-DDA0A8A3BBC1}" srcOrd="2" destOrd="0" presId="urn:microsoft.com/office/officeart/2005/8/layout/radial4"/>
    <dgm:cxn modelId="{3687A247-F0BD-46E8-AA9A-EA296E4EB426}" type="presParOf" srcId="{298CC2AF-452B-4375-AFEA-8C8318368575}" destId="{A8F6E196-8DC6-4D46-916C-3021A80FF229}" srcOrd="3" destOrd="0" presId="urn:microsoft.com/office/officeart/2005/8/layout/radial4"/>
    <dgm:cxn modelId="{DCCAFE6A-5171-46A6-A705-6BCAF383CA8C}" type="presParOf" srcId="{298CC2AF-452B-4375-AFEA-8C8318368575}" destId="{BCB27666-2CDA-4C55-886F-2CC6EA7CF922}" srcOrd="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500D53B-0AF0-491D-AEFC-F886FE5112BD}" type="doc">
      <dgm:prSet loTypeId="urn:microsoft.com/office/officeart/2005/8/layout/orgChart1" loCatId="hierarchy" qsTypeId="urn:microsoft.com/office/officeart/2005/8/quickstyle/simple4" qsCatId="simple" csTypeId="urn:microsoft.com/office/officeart/2005/8/colors/accent5_4" csCatId="accent5" phldr="1"/>
      <dgm:spPr/>
      <dgm:t>
        <a:bodyPr/>
        <a:lstStyle/>
        <a:p>
          <a:endParaRPr lang="ru-RU"/>
        </a:p>
      </dgm:t>
    </dgm:pt>
    <dgm:pt modelId="{BD1B6595-26A6-4C03-A107-76513BEE253C}">
      <dgm:prSet phldrT="[Текст]" custT="1"/>
      <dgm:spPr/>
      <dgm:t>
        <a:bodyPr/>
        <a:lstStyle/>
        <a:p>
          <a:r>
            <a: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ООП среднего </a:t>
          </a:r>
          <a:br>
            <a: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общего образования</a:t>
          </a:r>
        </a:p>
      </dgm:t>
    </dgm:pt>
    <dgm:pt modelId="{041AED60-D880-4E03-8645-2560FFD86336}" type="parTrans" cxnId="{35D57AB3-0903-41D4-863E-1F055BF46482}">
      <dgm:prSet/>
      <dgm:spPr/>
      <dgm:t>
        <a:bodyPr/>
        <a:lstStyle/>
        <a:p>
          <a:endParaRPr lang="ru-RU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1081DD4-3B8A-479E-83C6-905A3CF827C9}" type="sibTrans" cxnId="{35D57AB3-0903-41D4-863E-1F055BF46482}">
      <dgm:prSet/>
      <dgm:spPr/>
      <dgm:t>
        <a:bodyPr/>
        <a:lstStyle/>
        <a:p>
          <a:endParaRPr lang="ru-RU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D4EE603-E405-40B1-9D5D-9D4D253E59D2}">
      <dgm:prSet phldrT="[Текст]" custT="1"/>
      <dgm:spPr/>
      <dgm:t>
        <a:bodyPr/>
        <a:lstStyle/>
        <a:p>
          <a:r>
            <a: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Обязательная </a:t>
          </a:r>
          <a:br>
            <a: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часть</a:t>
          </a:r>
        </a:p>
      </dgm:t>
    </dgm:pt>
    <dgm:pt modelId="{F9AB8C8D-E632-4254-9476-F1F65CCC3CA6}" type="parTrans" cxnId="{D580BDE5-356D-4087-BD24-EAEE876E9E69}">
      <dgm:prSet/>
      <dgm:spPr/>
      <dgm:t>
        <a:bodyPr/>
        <a:lstStyle/>
        <a:p>
          <a:endParaRPr lang="ru-RU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67E90BB-2348-44EC-BE52-E347551B62B0}" type="sibTrans" cxnId="{D580BDE5-356D-4087-BD24-EAEE876E9E69}">
      <dgm:prSet/>
      <dgm:spPr/>
      <dgm:t>
        <a:bodyPr/>
        <a:lstStyle/>
        <a:p>
          <a:endParaRPr lang="ru-RU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2BFC144-DC4F-45D6-8596-37F5588282C3}">
      <dgm:prSet phldrT="[Текст]" custT="1"/>
      <dgm:spPr/>
      <dgm:t>
        <a:bodyPr/>
        <a:lstStyle/>
        <a:p>
          <a:r>
            <a: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60% </a:t>
          </a:r>
          <a:br>
            <a: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об объема программы</a:t>
          </a:r>
        </a:p>
      </dgm:t>
    </dgm:pt>
    <dgm:pt modelId="{EE098CAF-EFDF-48A1-8B43-5168D91A2B93}" type="parTrans" cxnId="{77E75D69-4D73-4A93-83C0-3348C2697F52}">
      <dgm:prSet/>
      <dgm:spPr/>
      <dgm:t>
        <a:bodyPr/>
        <a:lstStyle/>
        <a:p>
          <a:endParaRPr lang="ru-RU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843A3A5-B863-4E3B-A7B1-C9CF1E0DA8BC}" type="sibTrans" cxnId="{77E75D69-4D73-4A93-83C0-3348C2697F52}">
      <dgm:prSet/>
      <dgm:spPr/>
      <dgm:t>
        <a:bodyPr/>
        <a:lstStyle/>
        <a:p>
          <a:endParaRPr lang="ru-RU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DB95119-D2BC-461B-BB39-9F13216EDDA4}">
      <dgm:prSet phldrT="[Текст]" custT="1"/>
      <dgm:spPr/>
      <dgm:t>
        <a:bodyPr/>
        <a:lstStyle/>
        <a:p>
          <a:r>
            <a: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Часть, формируемая участниками образовательных отношений</a:t>
          </a:r>
        </a:p>
      </dgm:t>
    </dgm:pt>
    <dgm:pt modelId="{BC598355-EADD-4BE9-9FE9-D5D1C59E7CFB}" type="parTrans" cxnId="{4583B73A-A726-45BB-8678-F2452130915D}">
      <dgm:prSet/>
      <dgm:spPr/>
      <dgm:t>
        <a:bodyPr/>
        <a:lstStyle/>
        <a:p>
          <a:endParaRPr lang="ru-RU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507EF01-F009-4F23-8127-6D9C1034E378}" type="sibTrans" cxnId="{4583B73A-A726-45BB-8678-F2452130915D}">
      <dgm:prSet/>
      <dgm:spPr/>
      <dgm:t>
        <a:bodyPr/>
        <a:lstStyle/>
        <a:p>
          <a:endParaRPr lang="ru-RU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3BCDBC3-5237-45A8-80F1-FD72B311AEEC}">
      <dgm:prSet phldrT="[Текст]" custT="1"/>
      <dgm:spPr/>
      <dgm:t>
        <a:bodyPr/>
        <a:lstStyle/>
        <a:p>
          <a:r>
            <a: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40% </a:t>
          </a:r>
          <a:br>
            <a: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от объема программы</a:t>
          </a:r>
        </a:p>
      </dgm:t>
    </dgm:pt>
    <dgm:pt modelId="{C552FF36-40A5-44C4-BD32-97ED5C59FB19}" type="parTrans" cxnId="{D545F013-D504-4987-B1A6-1FD71AE30F08}">
      <dgm:prSet/>
      <dgm:spPr/>
      <dgm:t>
        <a:bodyPr/>
        <a:lstStyle/>
        <a:p>
          <a:endParaRPr lang="ru-RU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077ADF1-7B56-4E81-904B-50DF8837FA85}" type="sibTrans" cxnId="{D545F013-D504-4987-B1A6-1FD71AE30F08}">
      <dgm:prSet/>
      <dgm:spPr/>
      <dgm:t>
        <a:bodyPr/>
        <a:lstStyle/>
        <a:p>
          <a:endParaRPr lang="ru-RU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2C6D9E3-A5EB-42A0-B3F3-539BDF3CE040}" type="pres">
      <dgm:prSet presAssocID="{2500D53B-0AF0-491D-AEFC-F886FE5112B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5AEA4DB-9319-4533-B5EB-AE95764194CF}" type="pres">
      <dgm:prSet presAssocID="{BD1B6595-26A6-4C03-A107-76513BEE253C}" presName="hierRoot1" presStyleCnt="0">
        <dgm:presLayoutVars>
          <dgm:hierBranch val="init"/>
        </dgm:presLayoutVars>
      </dgm:prSet>
      <dgm:spPr/>
    </dgm:pt>
    <dgm:pt modelId="{481150E4-9119-4475-B947-C64AB5195B3A}" type="pres">
      <dgm:prSet presAssocID="{BD1B6595-26A6-4C03-A107-76513BEE253C}" presName="rootComposite1" presStyleCnt="0"/>
      <dgm:spPr/>
    </dgm:pt>
    <dgm:pt modelId="{373EC291-118C-43A9-A3BE-6F4E39CCABF2}" type="pres">
      <dgm:prSet presAssocID="{BD1B6595-26A6-4C03-A107-76513BEE253C}" presName="rootText1" presStyleLbl="node0" presStyleIdx="0" presStyleCnt="1" custScaleX="267656" custScaleY="15135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83BBC3A-F485-453D-A239-66171A41447A}" type="pres">
      <dgm:prSet presAssocID="{BD1B6595-26A6-4C03-A107-76513BEE253C}" presName="rootConnector1" presStyleLbl="node1" presStyleIdx="0" presStyleCnt="0"/>
      <dgm:spPr/>
      <dgm:t>
        <a:bodyPr/>
        <a:lstStyle/>
        <a:p>
          <a:endParaRPr lang="ru-RU"/>
        </a:p>
      </dgm:t>
    </dgm:pt>
    <dgm:pt modelId="{5F2FCBD7-EFD3-4877-8925-F758B11BA80D}" type="pres">
      <dgm:prSet presAssocID="{BD1B6595-26A6-4C03-A107-76513BEE253C}" presName="hierChild2" presStyleCnt="0"/>
      <dgm:spPr/>
    </dgm:pt>
    <dgm:pt modelId="{F5034E9B-75D8-4875-A0D8-FBDC0681602B}" type="pres">
      <dgm:prSet presAssocID="{F9AB8C8D-E632-4254-9476-F1F65CCC3CA6}" presName="Name37" presStyleLbl="parChTrans1D2" presStyleIdx="0" presStyleCnt="2"/>
      <dgm:spPr/>
      <dgm:t>
        <a:bodyPr/>
        <a:lstStyle/>
        <a:p>
          <a:endParaRPr lang="ru-RU"/>
        </a:p>
      </dgm:t>
    </dgm:pt>
    <dgm:pt modelId="{13C1752C-A8DF-42A7-B485-BDCBA817CE61}" type="pres">
      <dgm:prSet presAssocID="{CD4EE603-E405-40B1-9D5D-9D4D253E59D2}" presName="hierRoot2" presStyleCnt="0">
        <dgm:presLayoutVars>
          <dgm:hierBranch val="init"/>
        </dgm:presLayoutVars>
      </dgm:prSet>
      <dgm:spPr/>
    </dgm:pt>
    <dgm:pt modelId="{B71ACE4D-2B6E-4572-9316-8C7F530B3F2F}" type="pres">
      <dgm:prSet presAssocID="{CD4EE603-E405-40B1-9D5D-9D4D253E59D2}" presName="rootComposite" presStyleCnt="0"/>
      <dgm:spPr/>
    </dgm:pt>
    <dgm:pt modelId="{F36571E2-00B4-434D-9E06-DD6F0F7A9C2C}" type="pres">
      <dgm:prSet presAssocID="{CD4EE603-E405-40B1-9D5D-9D4D253E59D2}" presName="rootText" presStyleLbl="node2" presStyleIdx="0" presStyleCnt="2" custScaleX="195861" custScaleY="20708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7C4F7E0-9172-47CE-97A1-F19BE0314C7E}" type="pres">
      <dgm:prSet presAssocID="{CD4EE603-E405-40B1-9D5D-9D4D253E59D2}" presName="rootConnector" presStyleLbl="node2" presStyleIdx="0" presStyleCnt="2"/>
      <dgm:spPr/>
      <dgm:t>
        <a:bodyPr/>
        <a:lstStyle/>
        <a:p>
          <a:endParaRPr lang="ru-RU"/>
        </a:p>
      </dgm:t>
    </dgm:pt>
    <dgm:pt modelId="{ECC52D3E-5817-4570-9507-AADC25D8EB6E}" type="pres">
      <dgm:prSet presAssocID="{CD4EE603-E405-40B1-9D5D-9D4D253E59D2}" presName="hierChild4" presStyleCnt="0"/>
      <dgm:spPr/>
    </dgm:pt>
    <dgm:pt modelId="{9F54E741-FC9B-4B0F-B867-CEB405A5C74D}" type="pres">
      <dgm:prSet presAssocID="{EE098CAF-EFDF-48A1-8B43-5168D91A2B93}" presName="Name37" presStyleLbl="parChTrans1D3" presStyleIdx="0" presStyleCnt="2"/>
      <dgm:spPr/>
      <dgm:t>
        <a:bodyPr/>
        <a:lstStyle/>
        <a:p>
          <a:endParaRPr lang="ru-RU"/>
        </a:p>
      </dgm:t>
    </dgm:pt>
    <dgm:pt modelId="{4445EC8B-824F-4A38-9DE8-4CF693109477}" type="pres">
      <dgm:prSet presAssocID="{82BFC144-DC4F-45D6-8596-37F5588282C3}" presName="hierRoot2" presStyleCnt="0">
        <dgm:presLayoutVars>
          <dgm:hierBranch val="init"/>
        </dgm:presLayoutVars>
      </dgm:prSet>
      <dgm:spPr/>
    </dgm:pt>
    <dgm:pt modelId="{661278AC-632A-47C8-8C3B-5C35BB45B16D}" type="pres">
      <dgm:prSet presAssocID="{82BFC144-DC4F-45D6-8596-37F5588282C3}" presName="rootComposite" presStyleCnt="0"/>
      <dgm:spPr/>
    </dgm:pt>
    <dgm:pt modelId="{94800879-E6D3-499D-ADCF-35E97408EFB2}" type="pres">
      <dgm:prSet presAssocID="{82BFC144-DC4F-45D6-8596-37F5588282C3}" presName="rootText" presStyleLbl="node3" presStyleIdx="0" presStyleCnt="2" custScaleX="153272" custScaleY="16676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E689ED0-7B0C-4BDA-B37B-B3C966021AAF}" type="pres">
      <dgm:prSet presAssocID="{82BFC144-DC4F-45D6-8596-37F5588282C3}" presName="rootConnector" presStyleLbl="node3" presStyleIdx="0" presStyleCnt="2"/>
      <dgm:spPr/>
      <dgm:t>
        <a:bodyPr/>
        <a:lstStyle/>
        <a:p>
          <a:endParaRPr lang="ru-RU"/>
        </a:p>
      </dgm:t>
    </dgm:pt>
    <dgm:pt modelId="{D8283161-02D8-4305-AE88-C74C8C20FA03}" type="pres">
      <dgm:prSet presAssocID="{82BFC144-DC4F-45D6-8596-37F5588282C3}" presName="hierChild4" presStyleCnt="0"/>
      <dgm:spPr/>
    </dgm:pt>
    <dgm:pt modelId="{AC826A3D-8746-4C5B-83CC-F1373C64222B}" type="pres">
      <dgm:prSet presAssocID="{82BFC144-DC4F-45D6-8596-37F5588282C3}" presName="hierChild5" presStyleCnt="0"/>
      <dgm:spPr/>
    </dgm:pt>
    <dgm:pt modelId="{B25A69F9-B07F-4223-AE99-77C66EA8F3C6}" type="pres">
      <dgm:prSet presAssocID="{CD4EE603-E405-40B1-9D5D-9D4D253E59D2}" presName="hierChild5" presStyleCnt="0"/>
      <dgm:spPr/>
    </dgm:pt>
    <dgm:pt modelId="{AD649EF7-8BFD-43FD-9CFE-CF2F5EA38224}" type="pres">
      <dgm:prSet presAssocID="{BC598355-EADD-4BE9-9FE9-D5D1C59E7CFB}" presName="Name37" presStyleLbl="parChTrans1D2" presStyleIdx="1" presStyleCnt="2"/>
      <dgm:spPr/>
      <dgm:t>
        <a:bodyPr/>
        <a:lstStyle/>
        <a:p>
          <a:endParaRPr lang="ru-RU"/>
        </a:p>
      </dgm:t>
    </dgm:pt>
    <dgm:pt modelId="{EF193DCB-4E86-4F3F-848D-6F87D0087EBA}" type="pres">
      <dgm:prSet presAssocID="{7DB95119-D2BC-461B-BB39-9F13216EDDA4}" presName="hierRoot2" presStyleCnt="0">
        <dgm:presLayoutVars>
          <dgm:hierBranch val="init"/>
        </dgm:presLayoutVars>
      </dgm:prSet>
      <dgm:spPr/>
    </dgm:pt>
    <dgm:pt modelId="{C9ECD1D1-7B4A-4C0A-B241-055659F663FA}" type="pres">
      <dgm:prSet presAssocID="{7DB95119-D2BC-461B-BB39-9F13216EDDA4}" presName="rootComposite" presStyleCnt="0"/>
      <dgm:spPr/>
    </dgm:pt>
    <dgm:pt modelId="{07957F99-7A9A-4C93-A194-024C955EB340}" type="pres">
      <dgm:prSet presAssocID="{7DB95119-D2BC-461B-BB39-9F13216EDDA4}" presName="rootText" presStyleLbl="node2" presStyleIdx="1" presStyleCnt="2" custScaleX="195861" custScaleY="20708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339A1A5-2CAD-4654-93FD-8CD71590BC12}" type="pres">
      <dgm:prSet presAssocID="{7DB95119-D2BC-461B-BB39-9F13216EDDA4}" presName="rootConnector" presStyleLbl="node2" presStyleIdx="1" presStyleCnt="2"/>
      <dgm:spPr/>
      <dgm:t>
        <a:bodyPr/>
        <a:lstStyle/>
        <a:p>
          <a:endParaRPr lang="ru-RU"/>
        </a:p>
      </dgm:t>
    </dgm:pt>
    <dgm:pt modelId="{E14854A8-2ACF-4E72-91D1-19BE46E008BF}" type="pres">
      <dgm:prSet presAssocID="{7DB95119-D2BC-461B-BB39-9F13216EDDA4}" presName="hierChild4" presStyleCnt="0"/>
      <dgm:spPr/>
    </dgm:pt>
    <dgm:pt modelId="{B504261F-411B-4D62-B7D3-D143CDA7F178}" type="pres">
      <dgm:prSet presAssocID="{C552FF36-40A5-44C4-BD32-97ED5C59FB19}" presName="Name37" presStyleLbl="parChTrans1D3" presStyleIdx="1" presStyleCnt="2"/>
      <dgm:spPr/>
      <dgm:t>
        <a:bodyPr/>
        <a:lstStyle/>
        <a:p>
          <a:endParaRPr lang="ru-RU"/>
        </a:p>
      </dgm:t>
    </dgm:pt>
    <dgm:pt modelId="{5DBE1049-D224-4DAC-AD02-39E1D5C00235}" type="pres">
      <dgm:prSet presAssocID="{43BCDBC3-5237-45A8-80F1-FD72B311AEEC}" presName="hierRoot2" presStyleCnt="0">
        <dgm:presLayoutVars>
          <dgm:hierBranch val="init"/>
        </dgm:presLayoutVars>
      </dgm:prSet>
      <dgm:spPr/>
    </dgm:pt>
    <dgm:pt modelId="{0AC69D75-A5C4-4022-BFA0-DE2EB18BEAE3}" type="pres">
      <dgm:prSet presAssocID="{43BCDBC3-5237-45A8-80F1-FD72B311AEEC}" presName="rootComposite" presStyleCnt="0"/>
      <dgm:spPr/>
    </dgm:pt>
    <dgm:pt modelId="{670B256B-E418-49B7-A396-356E4F6891C2}" type="pres">
      <dgm:prSet presAssocID="{43BCDBC3-5237-45A8-80F1-FD72B311AEEC}" presName="rootText" presStyleLbl="node3" presStyleIdx="1" presStyleCnt="2" custScaleX="153272" custScaleY="16676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A8B26AB-37D4-478F-B414-B035F3018B64}" type="pres">
      <dgm:prSet presAssocID="{43BCDBC3-5237-45A8-80F1-FD72B311AEEC}" presName="rootConnector" presStyleLbl="node3" presStyleIdx="1" presStyleCnt="2"/>
      <dgm:spPr/>
      <dgm:t>
        <a:bodyPr/>
        <a:lstStyle/>
        <a:p>
          <a:endParaRPr lang="ru-RU"/>
        </a:p>
      </dgm:t>
    </dgm:pt>
    <dgm:pt modelId="{0F8537F0-058B-44ED-B1EF-B968B716B006}" type="pres">
      <dgm:prSet presAssocID="{43BCDBC3-5237-45A8-80F1-FD72B311AEEC}" presName="hierChild4" presStyleCnt="0"/>
      <dgm:spPr/>
    </dgm:pt>
    <dgm:pt modelId="{58913B71-9E63-4661-A214-426D808116C7}" type="pres">
      <dgm:prSet presAssocID="{43BCDBC3-5237-45A8-80F1-FD72B311AEEC}" presName="hierChild5" presStyleCnt="0"/>
      <dgm:spPr/>
    </dgm:pt>
    <dgm:pt modelId="{E8289052-416D-4EA3-A3E7-8A72004EE20D}" type="pres">
      <dgm:prSet presAssocID="{7DB95119-D2BC-461B-BB39-9F13216EDDA4}" presName="hierChild5" presStyleCnt="0"/>
      <dgm:spPr/>
    </dgm:pt>
    <dgm:pt modelId="{E3B83023-00DF-4223-8C1D-22E210DD3809}" type="pres">
      <dgm:prSet presAssocID="{BD1B6595-26A6-4C03-A107-76513BEE253C}" presName="hierChild3" presStyleCnt="0"/>
      <dgm:spPr/>
    </dgm:pt>
  </dgm:ptLst>
  <dgm:cxnLst>
    <dgm:cxn modelId="{01014DB7-5AF0-44B7-A1AF-5517751CF128}" type="presOf" srcId="{7DB95119-D2BC-461B-BB39-9F13216EDDA4}" destId="{2339A1A5-2CAD-4654-93FD-8CD71590BC12}" srcOrd="1" destOrd="0" presId="urn:microsoft.com/office/officeart/2005/8/layout/orgChart1"/>
    <dgm:cxn modelId="{D580BDE5-356D-4087-BD24-EAEE876E9E69}" srcId="{BD1B6595-26A6-4C03-A107-76513BEE253C}" destId="{CD4EE603-E405-40B1-9D5D-9D4D253E59D2}" srcOrd="0" destOrd="0" parTransId="{F9AB8C8D-E632-4254-9476-F1F65CCC3CA6}" sibTransId="{667E90BB-2348-44EC-BE52-E347551B62B0}"/>
    <dgm:cxn modelId="{005A7600-D92A-4F61-BBAB-4EF529059319}" type="presOf" srcId="{CD4EE603-E405-40B1-9D5D-9D4D253E59D2}" destId="{17C4F7E0-9172-47CE-97A1-F19BE0314C7E}" srcOrd="1" destOrd="0" presId="urn:microsoft.com/office/officeart/2005/8/layout/orgChart1"/>
    <dgm:cxn modelId="{75428AAE-E31B-4B86-98E5-CA13A73807A6}" type="presOf" srcId="{BC598355-EADD-4BE9-9FE9-D5D1C59E7CFB}" destId="{AD649EF7-8BFD-43FD-9CFE-CF2F5EA38224}" srcOrd="0" destOrd="0" presId="urn:microsoft.com/office/officeart/2005/8/layout/orgChart1"/>
    <dgm:cxn modelId="{AD53D5B9-3C00-4C63-9823-0D39A100063F}" type="presOf" srcId="{CD4EE603-E405-40B1-9D5D-9D4D253E59D2}" destId="{F36571E2-00B4-434D-9E06-DD6F0F7A9C2C}" srcOrd="0" destOrd="0" presId="urn:microsoft.com/office/officeart/2005/8/layout/orgChart1"/>
    <dgm:cxn modelId="{B94ECA78-F388-4750-B2B5-88D7245ABE45}" type="presOf" srcId="{43BCDBC3-5237-45A8-80F1-FD72B311AEEC}" destId="{2A8B26AB-37D4-478F-B414-B035F3018B64}" srcOrd="1" destOrd="0" presId="urn:microsoft.com/office/officeart/2005/8/layout/orgChart1"/>
    <dgm:cxn modelId="{B74D0E13-0753-4ECE-9193-661ADA50DD5A}" type="presOf" srcId="{2500D53B-0AF0-491D-AEFC-F886FE5112BD}" destId="{72C6D9E3-A5EB-42A0-B3F3-539BDF3CE040}" srcOrd="0" destOrd="0" presId="urn:microsoft.com/office/officeart/2005/8/layout/orgChart1"/>
    <dgm:cxn modelId="{D545F013-D504-4987-B1A6-1FD71AE30F08}" srcId="{7DB95119-D2BC-461B-BB39-9F13216EDDA4}" destId="{43BCDBC3-5237-45A8-80F1-FD72B311AEEC}" srcOrd="0" destOrd="0" parTransId="{C552FF36-40A5-44C4-BD32-97ED5C59FB19}" sibTransId="{9077ADF1-7B56-4E81-904B-50DF8837FA85}"/>
    <dgm:cxn modelId="{4583B73A-A726-45BB-8678-F2452130915D}" srcId="{BD1B6595-26A6-4C03-A107-76513BEE253C}" destId="{7DB95119-D2BC-461B-BB39-9F13216EDDA4}" srcOrd="1" destOrd="0" parTransId="{BC598355-EADD-4BE9-9FE9-D5D1C59E7CFB}" sibTransId="{1507EF01-F009-4F23-8127-6D9C1034E378}"/>
    <dgm:cxn modelId="{63CA8EE3-CA72-4A96-A8F7-A35DEDAD479A}" type="presOf" srcId="{F9AB8C8D-E632-4254-9476-F1F65CCC3CA6}" destId="{F5034E9B-75D8-4875-A0D8-FBDC0681602B}" srcOrd="0" destOrd="0" presId="urn:microsoft.com/office/officeart/2005/8/layout/orgChart1"/>
    <dgm:cxn modelId="{EDE8557B-F462-4130-B6D9-E7D967B76F12}" type="presOf" srcId="{43BCDBC3-5237-45A8-80F1-FD72B311AEEC}" destId="{670B256B-E418-49B7-A396-356E4F6891C2}" srcOrd="0" destOrd="0" presId="urn:microsoft.com/office/officeart/2005/8/layout/orgChart1"/>
    <dgm:cxn modelId="{4A92BDFD-76AF-46E2-B677-F05361112EB0}" type="presOf" srcId="{7DB95119-D2BC-461B-BB39-9F13216EDDA4}" destId="{07957F99-7A9A-4C93-A194-024C955EB340}" srcOrd="0" destOrd="0" presId="urn:microsoft.com/office/officeart/2005/8/layout/orgChart1"/>
    <dgm:cxn modelId="{06FD7249-3669-45C3-BE82-4A1907283FAA}" type="presOf" srcId="{BD1B6595-26A6-4C03-A107-76513BEE253C}" destId="{373EC291-118C-43A9-A3BE-6F4E39CCABF2}" srcOrd="0" destOrd="0" presId="urn:microsoft.com/office/officeart/2005/8/layout/orgChart1"/>
    <dgm:cxn modelId="{35D57AB3-0903-41D4-863E-1F055BF46482}" srcId="{2500D53B-0AF0-491D-AEFC-F886FE5112BD}" destId="{BD1B6595-26A6-4C03-A107-76513BEE253C}" srcOrd="0" destOrd="0" parTransId="{041AED60-D880-4E03-8645-2560FFD86336}" sibTransId="{81081DD4-3B8A-479E-83C6-905A3CF827C9}"/>
    <dgm:cxn modelId="{3255A86F-C9C8-4FC6-B2E8-E9AD1F81854A}" type="presOf" srcId="{C552FF36-40A5-44C4-BD32-97ED5C59FB19}" destId="{B504261F-411B-4D62-B7D3-D143CDA7F178}" srcOrd="0" destOrd="0" presId="urn:microsoft.com/office/officeart/2005/8/layout/orgChart1"/>
    <dgm:cxn modelId="{967F8678-FEF1-4CC1-B646-ECAF64483357}" type="presOf" srcId="{EE098CAF-EFDF-48A1-8B43-5168D91A2B93}" destId="{9F54E741-FC9B-4B0F-B867-CEB405A5C74D}" srcOrd="0" destOrd="0" presId="urn:microsoft.com/office/officeart/2005/8/layout/orgChart1"/>
    <dgm:cxn modelId="{77E75D69-4D73-4A93-83C0-3348C2697F52}" srcId="{CD4EE603-E405-40B1-9D5D-9D4D253E59D2}" destId="{82BFC144-DC4F-45D6-8596-37F5588282C3}" srcOrd="0" destOrd="0" parTransId="{EE098CAF-EFDF-48A1-8B43-5168D91A2B93}" sibTransId="{E843A3A5-B863-4E3B-A7B1-C9CF1E0DA8BC}"/>
    <dgm:cxn modelId="{E8F7D7C1-85E7-42B7-BC97-BDF88DCB2C8D}" type="presOf" srcId="{BD1B6595-26A6-4C03-A107-76513BEE253C}" destId="{683BBC3A-F485-453D-A239-66171A41447A}" srcOrd="1" destOrd="0" presId="urn:microsoft.com/office/officeart/2005/8/layout/orgChart1"/>
    <dgm:cxn modelId="{296F8A9A-03E9-485C-BE0D-BD514615E3D2}" type="presOf" srcId="{82BFC144-DC4F-45D6-8596-37F5588282C3}" destId="{2E689ED0-7B0C-4BDA-B37B-B3C966021AAF}" srcOrd="1" destOrd="0" presId="urn:microsoft.com/office/officeart/2005/8/layout/orgChart1"/>
    <dgm:cxn modelId="{6DF819E9-EE4D-4ADB-8001-C67E3DED4051}" type="presOf" srcId="{82BFC144-DC4F-45D6-8596-37F5588282C3}" destId="{94800879-E6D3-499D-ADCF-35E97408EFB2}" srcOrd="0" destOrd="0" presId="urn:microsoft.com/office/officeart/2005/8/layout/orgChart1"/>
    <dgm:cxn modelId="{605011EB-F59D-43DA-8803-B92055CD2946}" type="presParOf" srcId="{72C6D9E3-A5EB-42A0-B3F3-539BDF3CE040}" destId="{B5AEA4DB-9319-4533-B5EB-AE95764194CF}" srcOrd="0" destOrd="0" presId="urn:microsoft.com/office/officeart/2005/8/layout/orgChart1"/>
    <dgm:cxn modelId="{5D3C1718-8157-401A-ADEC-146CC092B965}" type="presParOf" srcId="{B5AEA4DB-9319-4533-B5EB-AE95764194CF}" destId="{481150E4-9119-4475-B947-C64AB5195B3A}" srcOrd="0" destOrd="0" presId="urn:microsoft.com/office/officeart/2005/8/layout/orgChart1"/>
    <dgm:cxn modelId="{E38AF5CF-836E-4FAE-BDD5-94075320C09C}" type="presParOf" srcId="{481150E4-9119-4475-B947-C64AB5195B3A}" destId="{373EC291-118C-43A9-A3BE-6F4E39CCABF2}" srcOrd="0" destOrd="0" presId="urn:microsoft.com/office/officeart/2005/8/layout/orgChart1"/>
    <dgm:cxn modelId="{F3B2AA2A-F940-472C-8D75-7B4EE406CBA4}" type="presParOf" srcId="{481150E4-9119-4475-B947-C64AB5195B3A}" destId="{683BBC3A-F485-453D-A239-66171A41447A}" srcOrd="1" destOrd="0" presId="urn:microsoft.com/office/officeart/2005/8/layout/orgChart1"/>
    <dgm:cxn modelId="{258F0667-5696-473F-9F0D-0B2223E7ED2C}" type="presParOf" srcId="{B5AEA4DB-9319-4533-B5EB-AE95764194CF}" destId="{5F2FCBD7-EFD3-4877-8925-F758B11BA80D}" srcOrd="1" destOrd="0" presId="urn:microsoft.com/office/officeart/2005/8/layout/orgChart1"/>
    <dgm:cxn modelId="{C57F2AA6-371C-4554-B6A3-E4D75CE5C8BA}" type="presParOf" srcId="{5F2FCBD7-EFD3-4877-8925-F758B11BA80D}" destId="{F5034E9B-75D8-4875-A0D8-FBDC0681602B}" srcOrd="0" destOrd="0" presId="urn:microsoft.com/office/officeart/2005/8/layout/orgChart1"/>
    <dgm:cxn modelId="{461B537D-1561-4787-AF56-F0BD1FB65A10}" type="presParOf" srcId="{5F2FCBD7-EFD3-4877-8925-F758B11BA80D}" destId="{13C1752C-A8DF-42A7-B485-BDCBA817CE61}" srcOrd="1" destOrd="0" presId="urn:microsoft.com/office/officeart/2005/8/layout/orgChart1"/>
    <dgm:cxn modelId="{58E86146-4469-49E9-9BA9-ED83568AF98C}" type="presParOf" srcId="{13C1752C-A8DF-42A7-B485-BDCBA817CE61}" destId="{B71ACE4D-2B6E-4572-9316-8C7F530B3F2F}" srcOrd="0" destOrd="0" presId="urn:microsoft.com/office/officeart/2005/8/layout/orgChart1"/>
    <dgm:cxn modelId="{63929A76-225B-4CD0-933C-39B35AB555EE}" type="presParOf" srcId="{B71ACE4D-2B6E-4572-9316-8C7F530B3F2F}" destId="{F36571E2-00B4-434D-9E06-DD6F0F7A9C2C}" srcOrd="0" destOrd="0" presId="urn:microsoft.com/office/officeart/2005/8/layout/orgChart1"/>
    <dgm:cxn modelId="{EAE076EF-FC4A-4088-A08E-430D062C4A4D}" type="presParOf" srcId="{B71ACE4D-2B6E-4572-9316-8C7F530B3F2F}" destId="{17C4F7E0-9172-47CE-97A1-F19BE0314C7E}" srcOrd="1" destOrd="0" presId="urn:microsoft.com/office/officeart/2005/8/layout/orgChart1"/>
    <dgm:cxn modelId="{FC5B8881-5828-48B2-B624-41AFAE249E09}" type="presParOf" srcId="{13C1752C-A8DF-42A7-B485-BDCBA817CE61}" destId="{ECC52D3E-5817-4570-9507-AADC25D8EB6E}" srcOrd="1" destOrd="0" presId="urn:microsoft.com/office/officeart/2005/8/layout/orgChart1"/>
    <dgm:cxn modelId="{420D8D11-4C5A-4A13-B987-46433CBC0CAC}" type="presParOf" srcId="{ECC52D3E-5817-4570-9507-AADC25D8EB6E}" destId="{9F54E741-FC9B-4B0F-B867-CEB405A5C74D}" srcOrd="0" destOrd="0" presId="urn:microsoft.com/office/officeart/2005/8/layout/orgChart1"/>
    <dgm:cxn modelId="{B77C7BF9-165F-4E3B-AF73-5B3670A1844D}" type="presParOf" srcId="{ECC52D3E-5817-4570-9507-AADC25D8EB6E}" destId="{4445EC8B-824F-4A38-9DE8-4CF693109477}" srcOrd="1" destOrd="0" presId="urn:microsoft.com/office/officeart/2005/8/layout/orgChart1"/>
    <dgm:cxn modelId="{32EBA8DD-4207-4223-B0AE-18E110B3581F}" type="presParOf" srcId="{4445EC8B-824F-4A38-9DE8-4CF693109477}" destId="{661278AC-632A-47C8-8C3B-5C35BB45B16D}" srcOrd="0" destOrd="0" presId="urn:microsoft.com/office/officeart/2005/8/layout/orgChart1"/>
    <dgm:cxn modelId="{C4147A8A-9283-4CE2-A664-8E5871052DFA}" type="presParOf" srcId="{661278AC-632A-47C8-8C3B-5C35BB45B16D}" destId="{94800879-E6D3-499D-ADCF-35E97408EFB2}" srcOrd="0" destOrd="0" presId="urn:microsoft.com/office/officeart/2005/8/layout/orgChart1"/>
    <dgm:cxn modelId="{44D6DB41-A9C1-44D3-AF61-92C3769912F5}" type="presParOf" srcId="{661278AC-632A-47C8-8C3B-5C35BB45B16D}" destId="{2E689ED0-7B0C-4BDA-B37B-B3C966021AAF}" srcOrd="1" destOrd="0" presId="urn:microsoft.com/office/officeart/2005/8/layout/orgChart1"/>
    <dgm:cxn modelId="{AFB0094C-9A5D-48EC-B834-85108604AA8C}" type="presParOf" srcId="{4445EC8B-824F-4A38-9DE8-4CF693109477}" destId="{D8283161-02D8-4305-AE88-C74C8C20FA03}" srcOrd="1" destOrd="0" presId="urn:microsoft.com/office/officeart/2005/8/layout/orgChart1"/>
    <dgm:cxn modelId="{DD22976F-79DC-4C2C-9E85-1E69DBFAD528}" type="presParOf" srcId="{4445EC8B-824F-4A38-9DE8-4CF693109477}" destId="{AC826A3D-8746-4C5B-83CC-F1373C64222B}" srcOrd="2" destOrd="0" presId="urn:microsoft.com/office/officeart/2005/8/layout/orgChart1"/>
    <dgm:cxn modelId="{4F728384-67EB-45DE-8AA1-8B044EA0FCDD}" type="presParOf" srcId="{13C1752C-A8DF-42A7-B485-BDCBA817CE61}" destId="{B25A69F9-B07F-4223-AE99-77C66EA8F3C6}" srcOrd="2" destOrd="0" presId="urn:microsoft.com/office/officeart/2005/8/layout/orgChart1"/>
    <dgm:cxn modelId="{E3732BD9-AC0E-41C6-B07E-3F42889386C3}" type="presParOf" srcId="{5F2FCBD7-EFD3-4877-8925-F758B11BA80D}" destId="{AD649EF7-8BFD-43FD-9CFE-CF2F5EA38224}" srcOrd="2" destOrd="0" presId="urn:microsoft.com/office/officeart/2005/8/layout/orgChart1"/>
    <dgm:cxn modelId="{64482A40-0BA3-42B0-B6F7-DB5B460AB6C1}" type="presParOf" srcId="{5F2FCBD7-EFD3-4877-8925-F758B11BA80D}" destId="{EF193DCB-4E86-4F3F-848D-6F87D0087EBA}" srcOrd="3" destOrd="0" presId="urn:microsoft.com/office/officeart/2005/8/layout/orgChart1"/>
    <dgm:cxn modelId="{2867138C-E787-4067-BA6B-A7E9B940443D}" type="presParOf" srcId="{EF193DCB-4E86-4F3F-848D-6F87D0087EBA}" destId="{C9ECD1D1-7B4A-4C0A-B241-055659F663FA}" srcOrd="0" destOrd="0" presId="urn:microsoft.com/office/officeart/2005/8/layout/orgChart1"/>
    <dgm:cxn modelId="{8E2AA203-6927-4286-9704-C6BB14B21FF0}" type="presParOf" srcId="{C9ECD1D1-7B4A-4C0A-B241-055659F663FA}" destId="{07957F99-7A9A-4C93-A194-024C955EB340}" srcOrd="0" destOrd="0" presId="urn:microsoft.com/office/officeart/2005/8/layout/orgChart1"/>
    <dgm:cxn modelId="{371D440F-C393-4FA8-A38F-FF29066CEE14}" type="presParOf" srcId="{C9ECD1D1-7B4A-4C0A-B241-055659F663FA}" destId="{2339A1A5-2CAD-4654-93FD-8CD71590BC12}" srcOrd="1" destOrd="0" presId="urn:microsoft.com/office/officeart/2005/8/layout/orgChart1"/>
    <dgm:cxn modelId="{24C8E9AE-4BAC-4C4A-9D6C-FB69218D1BED}" type="presParOf" srcId="{EF193DCB-4E86-4F3F-848D-6F87D0087EBA}" destId="{E14854A8-2ACF-4E72-91D1-19BE46E008BF}" srcOrd="1" destOrd="0" presId="urn:microsoft.com/office/officeart/2005/8/layout/orgChart1"/>
    <dgm:cxn modelId="{34A85736-9D01-4871-9890-F09E3065B941}" type="presParOf" srcId="{E14854A8-2ACF-4E72-91D1-19BE46E008BF}" destId="{B504261F-411B-4D62-B7D3-D143CDA7F178}" srcOrd="0" destOrd="0" presId="urn:microsoft.com/office/officeart/2005/8/layout/orgChart1"/>
    <dgm:cxn modelId="{58308AAE-97AF-4C34-A2C4-1551D3E5B4AF}" type="presParOf" srcId="{E14854A8-2ACF-4E72-91D1-19BE46E008BF}" destId="{5DBE1049-D224-4DAC-AD02-39E1D5C00235}" srcOrd="1" destOrd="0" presId="urn:microsoft.com/office/officeart/2005/8/layout/orgChart1"/>
    <dgm:cxn modelId="{744E9930-8D64-4252-9E0A-15543ABD8EFF}" type="presParOf" srcId="{5DBE1049-D224-4DAC-AD02-39E1D5C00235}" destId="{0AC69D75-A5C4-4022-BFA0-DE2EB18BEAE3}" srcOrd="0" destOrd="0" presId="urn:microsoft.com/office/officeart/2005/8/layout/orgChart1"/>
    <dgm:cxn modelId="{8F708848-F2B1-4335-B0F5-A77E2F32A78E}" type="presParOf" srcId="{0AC69D75-A5C4-4022-BFA0-DE2EB18BEAE3}" destId="{670B256B-E418-49B7-A396-356E4F6891C2}" srcOrd="0" destOrd="0" presId="urn:microsoft.com/office/officeart/2005/8/layout/orgChart1"/>
    <dgm:cxn modelId="{AD03AD24-E400-4E3C-9387-6BABAE41CD96}" type="presParOf" srcId="{0AC69D75-A5C4-4022-BFA0-DE2EB18BEAE3}" destId="{2A8B26AB-37D4-478F-B414-B035F3018B64}" srcOrd="1" destOrd="0" presId="urn:microsoft.com/office/officeart/2005/8/layout/orgChart1"/>
    <dgm:cxn modelId="{7ACD2B82-A742-427B-A8E7-5A5F82007B7D}" type="presParOf" srcId="{5DBE1049-D224-4DAC-AD02-39E1D5C00235}" destId="{0F8537F0-058B-44ED-B1EF-B968B716B006}" srcOrd="1" destOrd="0" presId="urn:microsoft.com/office/officeart/2005/8/layout/orgChart1"/>
    <dgm:cxn modelId="{A52E381C-D1C2-4615-A418-8B5824962D3C}" type="presParOf" srcId="{5DBE1049-D224-4DAC-AD02-39E1D5C00235}" destId="{58913B71-9E63-4661-A214-426D808116C7}" srcOrd="2" destOrd="0" presId="urn:microsoft.com/office/officeart/2005/8/layout/orgChart1"/>
    <dgm:cxn modelId="{76850789-E864-4BD6-B716-65867BA66306}" type="presParOf" srcId="{EF193DCB-4E86-4F3F-848D-6F87D0087EBA}" destId="{E8289052-416D-4EA3-A3E7-8A72004EE20D}" srcOrd="2" destOrd="0" presId="urn:microsoft.com/office/officeart/2005/8/layout/orgChart1"/>
    <dgm:cxn modelId="{83F08525-ED49-4B6F-8ECC-454F73BF6925}" type="presParOf" srcId="{B5AEA4DB-9319-4533-B5EB-AE95764194CF}" destId="{E3B83023-00DF-4223-8C1D-22E210DD380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500D53B-0AF0-491D-AEFC-F886FE5112BD}" type="doc">
      <dgm:prSet loTypeId="urn:microsoft.com/office/officeart/2005/8/layout/orgChart1" loCatId="hierarchy" qsTypeId="urn:microsoft.com/office/officeart/2005/8/quickstyle/simple4" qsCatId="simple" csTypeId="urn:microsoft.com/office/officeart/2005/8/colors/accent4_4" csCatId="accent4" phldr="1"/>
      <dgm:spPr/>
      <dgm:t>
        <a:bodyPr/>
        <a:lstStyle/>
        <a:p>
          <a:endParaRPr lang="ru-RU"/>
        </a:p>
      </dgm:t>
    </dgm:pt>
    <dgm:pt modelId="{BD1B6595-26A6-4C03-A107-76513BEE253C}">
      <dgm:prSet phldrT="[Текст]" custT="1"/>
      <dgm:spPr/>
      <dgm:t>
        <a:bodyPr/>
        <a:lstStyle/>
        <a:p>
          <a:r>
            <a: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ООП основного</a:t>
          </a:r>
          <a:br>
            <a: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общего образования</a:t>
          </a:r>
        </a:p>
      </dgm:t>
    </dgm:pt>
    <dgm:pt modelId="{041AED60-D880-4E03-8645-2560FFD86336}" type="parTrans" cxnId="{35D57AB3-0903-41D4-863E-1F055BF46482}">
      <dgm:prSet/>
      <dgm:spPr/>
      <dgm:t>
        <a:bodyPr/>
        <a:lstStyle/>
        <a:p>
          <a:endParaRPr lang="ru-RU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1081DD4-3B8A-479E-83C6-905A3CF827C9}" type="sibTrans" cxnId="{35D57AB3-0903-41D4-863E-1F055BF46482}">
      <dgm:prSet/>
      <dgm:spPr/>
      <dgm:t>
        <a:bodyPr/>
        <a:lstStyle/>
        <a:p>
          <a:endParaRPr lang="ru-RU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D4EE603-E405-40B1-9D5D-9D4D253E59D2}">
      <dgm:prSet phldrT="[Текст]" custT="1"/>
      <dgm:spPr/>
      <dgm:t>
        <a:bodyPr/>
        <a:lstStyle/>
        <a:p>
          <a:r>
            <a: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Обязательная</a:t>
          </a:r>
          <a:br>
            <a: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часть</a:t>
          </a:r>
        </a:p>
      </dgm:t>
    </dgm:pt>
    <dgm:pt modelId="{F9AB8C8D-E632-4254-9476-F1F65CCC3CA6}" type="parTrans" cxnId="{D580BDE5-356D-4087-BD24-EAEE876E9E69}">
      <dgm:prSet/>
      <dgm:spPr/>
      <dgm:t>
        <a:bodyPr/>
        <a:lstStyle/>
        <a:p>
          <a:endParaRPr lang="ru-RU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67E90BB-2348-44EC-BE52-E347551B62B0}" type="sibTrans" cxnId="{D580BDE5-356D-4087-BD24-EAEE876E9E69}">
      <dgm:prSet/>
      <dgm:spPr/>
      <dgm:t>
        <a:bodyPr/>
        <a:lstStyle/>
        <a:p>
          <a:endParaRPr lang="ru-RU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2BFC144-DC4F-45D6-8596-37F5588282C3}">
      <dgm:prSet phldrT="[Текст]" custT="1"/>
      <dgm:spPr/>
      <dgm:t>
        <a:bodyPr/>
        <a:lstStyle/>
        <a:p>
          <a:r>
            <a: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70% </a:t>
          </a:r>
          <a:br>
            <a: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об объема программы</a:t>
          </a:r>
        </a:p>
      </dgm:t>
    </dgm:pt>
    <dgm:pt modelId="{EE098CAF-EFDF-48A1-8B43-5168D91A2B93}" type="parTrans" cxnId="{77E75D69-4D73-4A93-83C0-3348C2697F52}">
      <dgm:prSet/>
      <dgm:spPr/>
      <dgm:t>
        <a:bodyPr/>
        <a:lstStyle/>
        <a:p>
          <a:endParaRPr lang="ru-RU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843A3A5-B863-4E3B-A7B1-C9CF1E0DA8BC}" type="sibTrans" cxnId="{77E75D69-4D73-4A93-83C0-3348C2697F52}">
      <dgm:prSet/>
      <dgm:spPr/>
      <dgm:t>
        <a:bodyPr/>
        <a:lstStyle/>
        <a:p>
          <a:endParaRPr lang="ru-RU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DB95119-D2BC-461B-BB39-9F13216EDDA4}">
      <dgm:prSet phldrT="[Текст]" custT="1"/>
      <dgm:spPr/>
      <dgm:t>
        <a:bodyPr/>
        <a:lstStyle/>
        <a:p>
          <a:r>
            <a: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Часть, формируемая участниками образовательных отношений</a:t>
          </a:r>
        </a:p>
      </dgm:t>
    </dgm:pt>
    <dgm:pt modelId="{BC598355-EADD-4BE9-9FE9-D5D1C59E7CFB}" type="parTrans" cxnId="{4583B73A-A726-45BB-8678-F2452130915D}">
      <dgm:prSet/>
      <dgm:spPr/>
      <dgm:t>
        <a:bodyPr/>
        <a:lstStyle/>
        <a:p>
          <a:endParaRPr lang="ru-RU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507EF01-F009-4F23-8127-6D9C1034E378}" type="sibTrans" cxnId="{4583B73A-A726-45BB-8678-F2452130915D}">
      <dgm:prSet/>
      <dgm:spPr/>
      <dgm:t>
        <a:bodyPr/>
        <a:lstStyle/>
        <a:p>
          <a:endParaRPr lang="ru-RU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3BCDBC3-5237-45A8-80F1-FD72B311AEEC}">
      <dgm:prSet phldrT="[Текст]" custT="1"/>
      <dgm:spPr/>
      <dgm:t>
        <a:bodyPr/>
        <a:lstStyle/>
        <a:p>
          <a:r>
            <a: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30% </a:t>
          </a:r>
          <a:br>
            <a: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от объема программы</a:t>
          </a:r>
        </a:p>
      </dgm:t>
    </dgm:pt>
    <dgm:pt modelId="{C552FF36-40A5-44C4-BD32-97ED5C59FB19}" type="parTrans" cxnId="{D545F013-D504-4987-B1A6-1FD71AE30F08}">
      <dgm:prSet/>
      <dgm:spPr/>
      <dgm:t>
        <a:bodyPr/>
        <a:lstStyle/>
        <a:p>
          <a:endParaRPr lang="ru-RU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077ADF1-7B56-4E81-904B-50DF8837FA85}" type="sibTrans" cxnId="{D545F013-D504-4987-B1A6-1FD71AE30F08}">
      <dgm:prSet/>
      <dgm:spPr/>
      <dgm:t>
        <a:bodyPr/>
        <a:lstStyle/>
        <a:p>
          <a:endParaRPr lang="ru-RU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2C6D9E3-A5EB-42A0-B3F3-539BDF3CE040}" type="pres">
      <dgm:prSet presAssocID="{2500D53B-0AF0-491D-AEFC-F886FE5112B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5AEA4DB-9319-4533-B5EB-AE95764194CF}" type="pres">
      <dgm:prSet presAssocID="{BD1B6595-26A6-4C03-A107-76513BEE253C}" presName="hierRoot1" presStyleCnt="0">
        <dgm:presLayoutVars>
          <dgm:hierBranch val="init"/>
        </dgm:presLayoutVars>
      </dgm:prSet>
      <dgm:spPr/>
    </dgm:pt>
    <dgm:pt modelId="{481150E4-9119-4475-B947-C64AB5195B3A}" type="pres">
      <dgm:prSet presAssocID="{BD1B6595-26A6-4C03-A107-76513BEE253C}" presName="rootComposite1" presStyleCnt="0"/>
      <dgm:spPr/>
    </dgm:pt>
    <dgm:pt modelId="{373EC291-118C-43A9-A3BE-6F4E39CCABF2}" type="pres">
      <dgm:prSet presAssocID="{BD1B6595-26A6-4C03-A107-76513BEE253C}" presName="rootText1" presStyleLbl="node0" presStyleIdx="0" presStyleCnt="1" custScaleX="267656" custScaleY="15135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83BBC3A-F485-453D-A239-66171A41447A}" type="pres">
      <dgm:prSet presAssocID="{BD1B6595-26A6-4C03-A107-76513BEE253C}" presName="rootConnector1" presStyleLbl="node1" presStyleIdx="0" presStyleCnt="0"/>
      <dgm:spPr/>
      <dgm:t>
        <a:bodyPr/>
        <a:lstStyle/>
        <a:p>
          <a:endParaRPr lang="ru-RU"/>
        </a:p>
      </dgm:t>
    </dgm:pt>
    <dgm:pt modelId="{5F2FCBD7-EFD3-4877-8925-F758B11BA80D}" type="pres">
      <dgm:prSet presAssocID="{BD1B6595-26A6-4C03-A107-76513BEE253C}" presName="hierChild2" presStyleCnt="0"/>
      <dgm:spPr/>
    </dgm:pt>
    <dgm:pt modelId="{F5034E9B-75D8-4875-A0D8-FBDC0681602B}" type="pres">
      <dgm:prSet presAssocID="{F9AB8C8D-E632-4254-9476-F1F65CCC3CA6}" presName="Name37" presStyleLbl="parChTrans1D2" presStyleIdx="0" presStyleCnt="2"/>
      <dgm:spPr/>
      <dgm:t>
        <a:bodyPr/>
        <a:lstStyle/>
        <a:p>
          <a:endParaRPr lang="ru-RU"/>
        </a:p>
      </dgm:t>
    </dgm:pt>
    <dgm:pt modelId="{13C1752C-A8DF-42A7-B485-BDCBA817CE61}" type="pres">
      <dgm:prSet presAssocID="{CD4EE603-E405-40B1-9D5D-9D4D253E59D2}" presName="hierRoot2" presStyleCnt="0">
        <dgm:presLayoutVars>
          <dgm:hierBranch val="init"/>
        </dgm:presLayoutVars>
      </dgm:prSet>
      <dgm:spPr/>
    </dgm:pt>
    <dgm:pt modelId="{B71ACE4D-2B6E-4572-9316-8C7F530B3F2F}" type="pres">
      <dgm:prSet presAssocID="{CD4EE603-E405-40B1-9D5D-9D4D253E59D2}" presName="rootComposite" presStyleCnt="0"/>
      <dgm:spPr/>
    </dgm:pt>
    <dgm:pt modelId="{F36571E2-00B4-434D-9E06-DD6F0F7A9C2C}" type="pres">
      <dgm:prSet presAssocID="{CD4EE603-E405-40B1-9D5D-9D4D253E59D2}" presName="rootText" presStyleLbl="node2" presStyleIdx="0" presStyleCnt="2" custScaleX="195861" custScaleY="20708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7C4F7E0-9172-47CE-97A1-F19BE0314C7E}" type="pres">
      <dgm:prSet presAssocID="{CD4EE603-E405-40B1-9D5D-9D4D253E59D2}" presName="rootConnector" presStyleLbl="node2" presStyleIdx="0" presStyleCnt="2"/>
      <dgm:spPr/>
      <dgm:t>
        <a:bodyPr/>
        <a:lstStyle/>
        <a:p>
          <a:endParaRPr lang="ru-RU"/>
        </a:p>
      </dgm:t>
    </dgm:pt>
    <dgm:pt modelId="{ECC52D3E-5817-4570-9507-AADC25D8EB6E}" type="pres">
      <dgm:prSet presAssocID="{CD4EE603-E405-40B1-9D5D-9D4D253E59D2}" presName="hierChild4" presStyleCnt="0"/>
      <dgm:spPr/>
    </dgm:pt>
    <dgm:pt modelId="{9F54E741-FC9B-4B0F-B867-CEB405A5C74D}" type="pres">
      <dgm:prSet presAssocID="{EE098CAF-EFDF-48A1-8B43-5168D91A2B93}" presName="Name37" presStyleLbl="parChTrans1D3" presStyleIdx="0" presStyleCnt="2"/>
      <dgm:spPr/>
      <dgm:t>
        <a:bodyPr/>
        <a:lstStyle/>
        <a:p>
          <a:endParaRPr lang="ru-RU"/>
        </a:p>
      </dgm:t>
    </dgm:pt>
    <dgm:pt modelId="{4445EC8B-824F-4A38-9DE8-4CF693109477}" type="pres">
      <dgm:prSet presAssocID="{82BFC144-DC4F-45D6-8596-37F5588282C3}" presName="hierRoot2" presStyleCnt="0">
        <dgm:presLayoutVars>
          <dgm:hierBranch val="init"/>
        </dgm:presLayoutVars>
      </dgm:prSet>
      <dgm:spPr/>
    </dgm:pt>
    <dgm:pt modelId="{661278AC-632A-47C8-8C3B-5C35BB45B16D}" type="pres">
      <dgm:prSet presAssocID="{82BFC144-DC4F-45D6-8596-37F5588282C3}" presName="rootComposite" presStyleCnt="0"/>
      <dgm:spPr/>
    </dgm:pt>
    <dgm:pt modelId="{94800879-E6D3-499D-ADCF-35E97408EFB2}" type="pres">
      <dgm:prSet presAssocID="{82BFC144-DC4F-45D6-8596-37F5588282C3}" presName="rootText" presStyleLbl="node3" presStyleIdx="0" presStyleCnt="2" custScaleX="153272" custScaleY="16676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E689ED0-7B0C-4BDA-B37B-B3C966021AAF}" type="pres">
      <dgm:prSet presAssocID="{82BFC144-DC4F-45D6-8596-37F5588282C3}" presName="rootConnector" presStyleLbl="node3" presStyleIdx="0" presStyleCnt="2"/>
      <dgm:spPr/>
      <dgm:t>
        <a:bodyPr/>
        <a:lstStyle/>
        <a:p>
          <a:endParaRPr lang="ru-RU"/>
        </a:p>
      </dgm:t>
    </dgm:pt>
    <dgm:pt modelId="{D8283161-02D8-4305-AE88-C74C8C20FA03}" type="pres">
      <dgm:prSet presAssocID="{82BFC144-DC4F-45D6-8596-37F5588282C3}" presName="hierChild4" presStyleCnt="0"/>
      <dgm:spPr/>
    </dgm:pt>
    <dgm:pt modelId="{AC826A3D-8746-4C5B-83CC-F1373C64222B}" type="pres">
      <dgm:prSet presAssocID="{82BFC144-DC4F-45D6-8596-37F5588282C3}" presName="hierChild5" presStyleCnt="0"/>
      <dgm:spPr/>
    </dgm:pt>
    <dgm:pt modelId="{B25A69F9-B07F-4223-AE99-77C66EA8F3C6}" type="pres">
      <dgm:prSet presAssocID="{CD4EE603-E405-40B1-9D5D-9D4D253E59D2}" presName="hierChild5" presStyleCnt="0"/>
      <dgm:spPr/>
    </dgm:pt>
    <dgm:pt modelId="{AD649EF7-8BFD-43FD-9CFE-CF2F5EA38224}" type="pres">
      <dgm:prSet presAssocID="{BC598355-EADD-4BE9-9FE9-D5D1C59E7CFB}" presName="Name37" presStyleLbl="parChTrans1D2" presStyleIdx="1" presStyleCnt="2"/>
      <dgm:spPr/>
      <dgm:t>
        <a:bodyPr/>
        <a:lstStyle/>
        <a:p>
          <a:endParaRPr lang="ru-RU"/>
        </a:p>
      </dgm:t>
    </dgm:pt>
    <dgm:pt modelId="{EF193DCB-4E86-4F3F-848D-6F87D0087EBA}" type="pres">
      <dgm:prSet presAssocID="{7DB95119-D2BC-461B-BB39-9F13216EDDA4}" presName="hierRoot2" presStyleCnt="0">
        <dgm:presLayoutVars>
          <dgm:hierBranch val="init"/>
        </dgm:presLayoutVars>
      </dgm:prSet>
      <dgm:spPr/>
    </dgm:pt>
    <dgm:pt modelId="{C9ECD1D1-7B4A-4C0A-B241-055659F663FA}" type="pres">
      <dgm:prSet presAssocID="{7DB95119-D2BC-461B-BB39-9F13216EDDA4}" presName="rootComposite" presStyleCnt="0"/>
      <dgm:spPr/>
    </dgm:pt>
    <dgm:pt modelId="{07957F99-7A9A-4C93-A194-024C955EB340}" type="pres">
      <dgm:prSet presAssocID="{7DB95119-D2BC-461B-BB39-9F13216EDDA4}" presName="rootText" presStyleLbl="node2" presStyleIdx="1" presStyleCnt="2" custScaleX="195861" custScaleY="20708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339A1A5-2CAD-4654-93FD-8CD71590BC12}" type="pres">
      <dgm:prSet presAssocID="{7DB95119-D2BC-461B-BB39-9F13216EDDA4}" presName="rootConnector" presStyleLbl="node2" presStyleIdx="1" presStyleCnt="2"/>
      <dgm:spPr/>
      <dgm:t>
        <a:bodyPr/>
        <a:lstStyle/>
        <a:p>
          <a:endParaRPr lang="ru-RU"/>
        </a:p>
      </dgm:t>
    </dgm:pt>
    <dgm:pt modelId="{E14854A8-2ACF-4E72-91D1-19BE46E008BF}" type="pres">
      <dgm:prSet presAssocID="{7DB95119-D2BC-461B-BB39-9F13216EDDA4}" presName="hierChild4" presStyleCnt="0"/>
      <dgm:spPr/>
    </dgm:pt>
    <dgm:pt modelId="{B504261F-411B-4D62-B7D3-D143CDA7F178}" type="pres">
      <dgm:prSet presAssocID="{C552FF36-40A5-44C4-BD32-97ED5C59FB19}" presName="Name37" presStyleLbl="parChTrans1D3" presStyleIdx="1" presStyleCnt="2"/>
      <dgm:spPr/>
      <dgm:t>
        <a:bodyPr/>
        <a:lstStyle/>
        <a:p>
          <a:endParaRPr lang="ru-RU"/>
        </a:p>
      </dgm:t>
    </dgm:pt>
    <dgm:pt modelId="{5DBE1049-D224-4DAC-AD02-39E1D5C00235}" type="pres">
      <dgm:prSet presAssocID="{43BCDBC3-5237-45A8-80F1-FD72B311AEEC}" presName="hierRoot2" presStyleCnt="0">
        <dgm:presLayoutVars>
          <dgm:hierBranch val="init"/>
        </dgm:presLayoutVars>
      </dgm:prSet>
      <dgm:spPr/>
    </dgm:pt>
    <dgm:pt modelId="{0AC69D75-A5C4-4022-BFA0-DE2EB18BEAE3}" type="pres">
      <dgm:prSet presAssocID="{43BCDBC3-5237-45A8-80F1-FD72B311AEEC}" presName="rootComposite" presStyleCnt="0"/>
      <dgm:spPr/>
    </dgm:pt>
    <dgm:pt modelId="{670B256B-E418-49B7-A396-356E4F6891C2}" type="pres">
      <dgm:prSet presAssocID="{43BCDBC3-5237-45A8-80F1-FD72B311AEEC}" presName="rootText" presStyleLbl="node3" presStyleIdx="1" presStyleCnt="2" custScaleX="153272" custScaleY="16676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A8B26AB-37D4-478F-B414-B035F3018B64}" type="pres">
      <dgm:prSet presAssocID="{43BCDBC3-5237-45A8-80F1-FD72B311AEEC}" presName="rootConnector" presStyleLbl="node3" presStyleIdx="1" presStyleCnt="2"/>
      <dgm:spPr/>
      <dgm:t>
        <a:bodyPr/>
        <a:lstStyle/>
        <a:p>
          <a:endParaRPr lang="ru-RU"/>
        </a:p>
      </dgm:t>
    </dgm:pt>
    <dgm:pt modelId="{0F8537F0-058B-44ED-B1EF-B968B716B006}" type="pres">
      <dgm:prSet presAssocID="{43BCDBC3-5237-45A8-80F1-FD72B311AEEC}" presName="hierChild4" presStyleCnt="0"/>
      <dgm:spPr/>
    </dgm:pt>
    <dgm:pt modelId="{58913B71-9E63-4661-A214-426D808116C7}" type="pres">
      <dgm:prSet presAssocID="{43BCDBC3-5237-45A8-80F1-FD72B311AEEC}" presName="hierChild5" presStyleCnt="0"/>
      <dgm:spPr/>
    </dgm:pt>
    <dgm:pt modelId="{E8289052-416D-4EA3-A3E7-8A72004EE20D}" type="pres">
      <dgm:prSet presAssocID="{7DB95119-D2BC-461B-BB39-9F13216EDDA4}" presName="hierChild5" presStyleCnt="0"/>
      <dgm:spPr/>
    </dgm:pt>
    <dgm:pt modelId="{E3B83023-00DF-4223-8C1D-22E210DD3809}" type="pres">
      <dgm:prSet presAssocID="{BD1B6595-26A6-4C03-A107-76513BEE253C}" presName="hierChild3" presStyleCnt="0"/>
      <dgm:spPr/>
    </dgm:pt>
  </dgm:ptLst>
  <dgm:cxnLst>
    <dgm:cxn modelId="{01014DB7-5AF0-44B7-A1AF-5517751CF128}" type="presOf" srcId="{7DB95119-D2BC-461B-BB39-9F13216EDDA4}" destId="{2339A1A5-2CAD-4654-93FD-8CD71590BC12}" srcOrd="1" destOrd="0" presId="urn:microsoft.com/office/officeart/2005/8/layout/orgChart1"/>
    <dgm:cxn modelId="{D580BDE5-356D-4087-BD24-EAEE876E9E69}" srcId="{BD1B6595-26A6-4C03-A107-76513BEE253C}" destId="{CD4EE603-E405-40B1-9D5D-9D4D253E59D2}" srcOrd="0" destOrd="0" parTransId="{F9AB8C8D-E632-4254-9476-F1F65CCC3CA6}" sibTransId="{667E90BB-2348-44EC-BE52-E347551B62B0}"/>
    <dgm:cxn modelId="{005A7600-D92A-4F61-BBAB-4EF529059319}" type="presOf" srcId="{CD4EE603-E405-40B1-9D5D-9D4D253E59D2}" destId="{17C4F7E0-9172-47CE-97A1-F19BE0314C7E}" srcOrd="1" destOrd="0" presId="urn:microsoft.com/office/officeart/2005/8/layout/orgChart1"/>
    <dgm:cxn modelId="{75428AAE-E31B-4B86-98E5-CA13A73807A6}" type="presOf" srcId="{BC598355-EADD-4BE9-9FE9-D5D1C59E7CFB}" destId="{AD649EF7-8BFD-43FD-9CFE-CF2F5EA38224}" srcOrd="0" destOrd="0" presId="urn:microsoft.com/office/officeart/2005/8/layout/orgChart1"/>
    <dgm:cxn modelId="{AD53D5B9-3C00-4C63-9823-0D39A100063F}" type="presOf" srcId="{CD4EE603-E405-40B1-9D5D-9D4D253E59D2}" destId="{F36571E2-00B4-434D-9E06-DD6F0F7A9C2C}" srcOrd="0" destOrd="0" presId="urn:microsoft.com/office/officeart/2005/8/layout/orgChart1"/>
    <dgm:cxn modelId="{B94ECA78-F388-4750-B2B5-88D7245ABE45}" type="presOf" srcId="{43BCDBC3-5237-45A8-80F1-FD72B311AEEC}" destId="{2A8B26AB-37D4-478F-B414-B035F3018B64}" srcOrd="1" destOrd="0" presId="urn:microsoft.com/office/officeart/2005/8/layout/orgChart1"/>
    <dgm:cxn modelId="{B74D0E13-0753-4ECE-9193-661ADA50DD5A}" type="presOf" srcId="{2500D53B-0AF0-491D-AEFC-F886FE5112BD}" destId="{72C6D9E3-A5EB-42A0-B3F3-539BDF3CE040}" srcOrd="0" destOrd="0" presId="urn:microsoft.com/office/officeart/2005/8/layout/orgChart1"/>
    <dgm:cxn modelId="{D545F013-D504-4987-B1A6-1FD71AE30F08}" srcId="{7DB95119-D2BC-461B-BB39-9F13216EDDA4}" destId="{43BCDBC3-5237-45A8-80F1-FD72B311AEEC}" srcOrd="0" destOrd="0" parTransId="{C552FF36-40A5-44C4-BD32-97ED5C59FB19}" sibTransId="{9077ADF1-7B56-4E81-904B-50DF8837FA85}"/>
    <dgm:cxn modelId="{4583B73A-A726-45BB-8678-F2452130915D}" srcId="{BD1B6595-26A6-4C03-A107-76513BEE253C}" destId="{7DB95119-D2BC-461B-BB39-9F13216EDDA4}" srcOrd="1" destOrd="0" parTransId="{BC598355-EADD-4BE9-9FE9-D5D1C59E7CFB}" sibTransId="{1507EF01-F009-4F23-8127-6D9C1034E378}"/>
    <dgm:cxn modelId="{63CA8EE3-CA72-4A96-A8F7-A35DEDAD479A}" type="presOf" srcId="{F9AB8C8D-E632-4254-9476-F1F65CCC3CA6}" destId="{F5034E9B-75D8-4875-A0D8-FBDC0681602B}" srcOrd="0" destOrd="0" presId="urn:microsoft.com/office/officeart/2005/8/layout/orgChart1"/>
    <dgm:cxn modelId="{EDE8557B-F462-4130-B6D9-E7D967B76F12}" type="presOf" srcId="{43BCDBC3-5237-45A8-80F1-FD72B311AEEC}" destId="{670B256B-E418-49B7-A396-356E4F6891C2}" srcOrd="0" destOrd="0" presId="urn:microsoft.com/office/officeart/2005/8/layout/orgChart1"/>
    <dgm:cxn modelId="{4A92BDFD-76AF-46E2-B677-F05361112EB0}" type="presOf" srcId="{7DB95119-D2BC-461B-BB39-9F13216EDDA4}" destId="{07957F99-7A9A-4C93-A194-024C955EB340}" srcOrd="0" destOrd="0" presId="urn:microsoft.com/office/officeart/2005/8/layout/orgChart1"/>
    <dgm:cxn modelId="{06FD7249-3669-45C3-BE82-4A1907283FAA}" type="presOf" srcId="{BD1B6595-26A6-4C03-A107-76513BEE253C}" destId="{373EC291-118C-43A9-A3BE-6F4E39CCABF2}" srcOrd="0" destOrd="0" presId="urn:microsoft.com/office/officeart/2005/8/layout/orgChart1"/>
    <dgm:cxn modelId="{35D57AB3-0903-41D4-863E-1F055BF46482}" srcId="{2500D53B-0AF0-491D-AEFC-F886FE5112BD}" destId="{BD1B6595-26A6-4C03-A107-76513BEE253C}" srcOrd="0" destOrd="0" parTransId="{041AED60-D880-4E03-8645-2560FFD86336}" sibTransId="{81081DD4-3B8A-479E-83C6-905A3CF827C9}"/>
    <dgm:cxn modelId="{3255A86F-C9C8-4FC6-B2E8-E9AD1F81854A}" type="presOf" srcId="{C552FF36-40A5-44C4-BD32-97ED5C59FB19}" destId="{B504261F-411B-4D62-B7D3-D143CDA7F178}" srcOrd="0" destOrd="0" presId="urn:microsoft.com/office/officeart/2005/8/layout/orgChart1"/>
    <dgm:cxn modelId="{967F8678-FEF1-4CC1-B646-ECAF64483357}" type="presOf" srcId="{EE098CAF-EFDF-48A1-8B43-5168D91A2B93}" destId="{9F54E741-FC9B-4B0F-B867-CEB405A5C74D}" srcOrd="0" destOrd="0" presId="urn:microsoft.com/office/officeart/2005/8/layout/orgChart1"/>
    <dgm:cxn modelId="{77E75D69-4D73-4A93-83C0-3348C2697F52}" srcId="{CD4EE603-E405-40B1-9D5D-9D4D253E59D2}" destId="{82BFC144-DC4F-45D6-8596-37F5588282C3}" srcOrd="0" destOrd="0" parTransId="{EE098CAF-EFDF-48A1-8B43-5168D91A2B93}" sibTransId="{E843A3A5-B863-4E3B-A7B1-C9CF1E0DA8BC}"/>
    <dgm:cxn modelId="{E8F7D7C1-85E7-42B7-BC97-BDF88DCB2C8D}" type="presOf" srcId="{BD1B6595-26A6-4C03-A107-76513BEE253C}" destId="{683BBC3A-F485-453D-A239-66171A41447A}" srcOrd="1" destOrd="0" presId="urn:microsoft.com/office/officeart/2005/8/layout/orgChart1"/>
    <dgm:cxn modelId="{296F8A9A-03E9-485C-BE0D-BD514615E3D2}" type="presOf" srcId="{82BFC144-DC4F-45D6-8596-37F5588282C3}" destId="{2E689ED0-7B0C-4BDA-B37B-B3C966021AAF}" srcOrd="1" destOrd="0" presId="urn:microsoft.com/office/officeart/2005/8/layout/orgChart1"/>
    <dgm:cxn modelId="{6DF819E9-EE4D-4ADB-8001-C67E3DED4051}" type="presOf" srcId="{82BFC144-DC4F-45D6-8596-37F5588282C3}" destId="{94800879-E6D3-499D-ADCF-35E97408EFB2}" srcOrd="0" destOrd="0" presId="urn:microsoft.com/office/officeart/2005/8/layout/orgChart1"/>
    <dgm:cxn modelId="{605011EB-F59D-43DA-8803-B92055CD2946}" type="presParOf" srcId="{72C6D9E3-A5EB-42A0-B3F3-539BDF3CE040}" destId="{B5AEA4DB-9319-4533-B5EB-AE95764194CF}" srcOrd="0" destOrd="0" presId="urn:microsoft.com/office/officeart/2005/8/layout/orgChart1"/>
    <dgm:cxn modelId="{5D3C1718-8157-401A-ADEC-146CC092B965}" type="presParOf" srcId="{B5AEA4DB-9319-4533-B5EB-AE95764194CF}" destId="{481150E4-9119-4475-B947-C64AB5195B3A}" srcOrd="0" destOrd="0" presId="urn:microsoft.com/office/officeart/2005/8/layout/orgChart1"/>
    <dgm:cxn modelId="{E38AF5CF-836E-4FAE-BDD5-94075320C09C}" type="presParOf" srcId="{481150E4-9119-4475-B947-C64AB5195B3A}" destId="{373EC291-118C-43A9-A3BE-6F4E39CCABF2}" srcOrd="0" destOrd="0" presId="urn:microsoft.com/office/officeart/2005/8/layout/orgChart1"/>
    <dgm:cxn modelId="{F3B2AA2A-F940-472C-8D75-7B4EE406CBA4}" type="presParOf" srcId="{481150E4-9119-4475-B947-C64AB5195B3A}" destId="{683BBC3A-F485-453D-A239-66171A41447A}" srcOrd="1" destOrd="0" presId="urn:microsoft.com/office/officeart/2005/8/layout/orgChart1"/>
    <dgm:cxn modelId="{258F0667-5696-473F-9F0D-0B2223E7ED2C}" type="presParOf" srcId="{B5AEA4DB-9319-4533-B5EB-AE95764194CF}" destId="{5F2FCBD7-EFD3-4877-8925-F758B11BA80D}" srcOrd="1" destOrd="0" presId="urn:microsoft.com/office/officeart/2005/8/layout/orgChart1"/>
    <dgm:cxn modelId="{C57F2AA6-371C-4554-B6A3-E4D75CE5C8BA}" type="presParOf" srcId="{5F2FCBD7-EFD3-4877-8925-F758B11BA80D}" destId="{F5034E9B-75D8-4875-A0D8-FBDC0681602B}" srcOrd="0" destOrd="0" presId="urn:microsoft.com/office/officeart/2005/8/layout/orgChart1"/>
    <dgm:cxn modelId="{461B537D-1561-4787-AF56-F0BD1FB65A10}" type="presParOf" srcId="{5F2FCBD7-EFD3-4877-8925-F758B11BA80D}" destId="{13C1752C-A8DF-42A7-B485-BDCBA817CE61}" srcOrd="1" destOrd="0" presId="urn:microsoft.com/office/officeart/2005/8/layout/orgChart1"/>
    <dgm:cxn modelId="{58E86146-4469-49E9-9BA9-ED83568AF98C}" type="presParOf" srcId="{13C1752C-A8DF-42A7-B485-BDCBA817CE61}" destId="{B71ACE4D-2B6E-4572-9316-8C7F530B3F2F}" srcOrd="0" destOrd="0" presId="urn:microsoft.com/office/officeart/2005/8/layout/orgChart1"/>
    <dgm:cxn modelId="{63929A76-225B-4CD0-933C-39B35AB555EE}" type="presParOf" srcId="{B71ACE4D-2B6E-4572-9316-8C7F530B3F2F}" destId="{F36571E2-00B4-434D-9E06-DD6F0F7A9C2C}" srcOrd="0" destOrd="0" presId="urn:microsoft.com/office/officeart/2005/8/layout/orgChart1"/>
    <dgm:cxn modelId="{EAE076EF-FC4A-4088-A08E-430D062C4A4D}" type="presParOf" srcId="{B71ACE4D-2B6E-4572-9316-8C7F530B3F2F}" destId="{17C4F7E0-9172-47CE-97A1-F19BE0314C7E}" srcOrd="1" destOrd="0" presId="urn:microsoft.com/office/officeart/2005/8/layout/orgChart1"/>
    <dgm:cxn modelId="{FC5B8881-5828-48B2-B624-41AFAE249E09}" type="presParOf" srcId="{13C1752C-A8DF-42A7-B485-BDCBA817CE61}" destId="{ECC52D3E-5817-4570-9507-AADC25D8EB6E}" srcOrd="1" destOrd="0" presId="urn:microsoft.com/office/officeart/2005/8/layout/orgChart1"/>
    <dgm:cxn modelId="{420D8D11-4C5A-4A13-B987-46433CBC0CAC}" type="presParOf" srcId="{ECC52D3E-5817-4570-9507-AADC25D8EB6E}" destId="{9F54E741-FC9B-4B0F-B867-CEB405A5C74D}" srcOrd="0" destOrd="0" presId="urn:microsoft.com/office/officeart/2005/8/layout/orgChart1"/>
    <dgm:cxn modelId="{B77C7BF9-165F-4E3B-AF73-5B3670A1844D}" type="presParOf" srcId="{ECC52D3E-5817-4570-9507-AADC25D8EB6E}" destId="{4445EC8B-824F-4A38-9DE8-4CF693109477}" srcOrd="1" destOrd="0" presId="urn:microsoft.com/office/officeart/2005/8/layout/orgChart1"/>
    <dgm:cxn modelId="{32EBA8DD-4207-4223-B0AE-18E110B3581F}" type="presParOf" srcId="{4445EC8B-824F-4A38-9DE8-4CF693109477}" destId="{661278AC-632A-47C8-8C3B-5C35BB45B16D}" srcOrd="0" destOrd="0" presId="urn:microsoft.com/office/officeart/2005/8/layout/orgChart1"/>
    <dgm:cxn modelId="{C4147A8A-9283-4CE2-A664-8E5871052DFA}" type="presParOf" srcId="{661278AC-632A-47C8-8C3B-5C35BB45B16D}" destId="{94800879-E6D3-499D-ADCF-35E97408EFB2}" srcOrd="0" destOrd="0" presId="urn:microsoft.com/office/officeart/2005/8/layout/orgChart1"/>
    <dgm:cxn modelId="{44D6DB41-A9C1-44D3-AF61-92C3769912F5}" type="presParOf" srcId="{661278AC-632A-47C8-8C3B-5C35BB45B16D}" destId="{2E689ED0-7B0C-4BDA-B37B-B3C966021AAF}" srcOrd="1" destOrd="0" presId="urn:microsoft.com/office/officeart/2005/8/layout/orgChart1"/>
    <dgm:cxn modelId="{AFB0094C-9A5D-48EC-B834-85108604AA8C}" type="presParOf" srcId="{4445EC8B-824F-4A38-9DE8-4CF693109477}" destId="{D8283161-02D8-4305-AE88-C74C8C20FA03}" srcOrd="1" destOrd="0" presId="urn:microsoft.com/office/officeart/2005/8/layout/orgChart1"/>
    <dgm:cxn modelId="{DD22976F-79DC-4C2C-9E85-1E69DBFAD528}" type="presParOf" srcId="{4445EC8B-824F-4A38-9DE8-4CF693109477}" destId="{AC826A3D-8746-4C5B-83CC-F1373C64222B}" srcOrd="2" destOrd="0" presId="urn:microsoft.com/office/officeart/2005/8/layout/orgChart1"/>
    <dgm:cxn modelId="{4F728384-67EB-45DE-8AA1-8B044EA0FCDD}" type="presParOf" srcId="{13C1752C-A8DF-42A7-B485-BDCBA817CE61}" destId="{B25A69F9-B07F-4223-AE99-77C66EA8F3C6}" srcOrd="2" destOrd="0" presId="urn:microsoft.com/office/officeart/2005/8/layout/orgChart1"/>
    <dgm:cxn modelId="{E3732BD9-AC0E-41C6-B07E-3F42889386C3}" type="presParOf" srcId="{5F2FCBD7-EFD3-4877-8925-F758B11BA80D}" destId="{AD649EF7-8BFD-43FD-9CFE-CF2F5EA38224}" srcOrd="2" destOrd="0" presId="urn:microsoft.com/office/officeart/2005/8/layout/orgChart1"/>
    <dgm:cxn modelId="{64482A40-0BA3-42B0-B6F7-DB5B460AB6C1}" type="presParOf" srcId="{5F2FCBD7-EFD3-4877-8925-F758B11BA80D}" destId="{EF193DCB-4E86-4F3F-848D-6F87D0087EBA}" srcOrd="3" destOrd="0" presId="urn:microsoft.com/office/officeart/2005/8/layout/orgChart1"/>
    <dgm:cxn modelId="{2867138C-E787-4067-BA6B-A7E9B940443D}" type="presParOf" srcId="{EF193DCB-4E86-4F3F-848D-6F87D0087EBA}" destId="{C9ECD1D1-7B4A-4C0A-B241-055659F663FA}" srcOrd="0" destOrd="0" presId="urn:microsoft.com/office/officeart/2005/8/layout/orgChart1"/>
    <dgm:cxn modelId="{8E2AA203-6927-4286-9704-C6BB14B21FF0}" type="presParOf" srcId="{C9ECD1D1-7B4A-4C0A-B241-055659F663FA}" destId="{07957F99-7A9A-4C93-A194-024C955EB340}" srcOrd="0" destOrd="0" presId="urn:microsoft.com/office/officeart/2005/8/layout/orgChart1"/>
    <dgm:cxn modelId="{371D440F-C393-4FA8-A38F-FF29066CEE14}" type="presParOf" srcId="{C9ECD1D1-7B4A-4C0A-B241-055659F663FA}" destId="{2339A1A5-2CAD-4654-93FD-8CD71590BC12}" srcOrd="1" destOrd="0" presId="urn:microsoft.com/office/officeart/2005/8/layout/orgChart1"/>
    <dgm:cxn modelId="{24C8E9AE-4BAC-4C4A-9D6C-FB69218D1BED}" type="presParOf" srcId="{EF193DCB-4E86-4F3F-848D-6F87D0087EBA}" destId="{E14854A8-2ACF-4E72-91D1-19BE46E008BF}" srcOrd="1" destOrd="0" presId="urn:microsoft.com/office/officeart/2005/8/layout/orgChart1"/>
    <dgm:cxn modelId="{34A85736-9D01-4871-9890-F09E3065B941}" type="presParOf" srcId="{E14854A8-2ACF-4E72-91D1-19BE46E008BF}" destId="{B504261F-411B-4D62-B7D3-D143CDA7F178}" srcOrd="0" destOrd="0" presId="urn:microsoft.com/office/officeart/2005/8/layout/orgChart1"/>
    <dgm:cxn modelId="{58308AAE-97AF-4C34-A2C4-1551D3E5B4AF}" type="presParOf" srcId="{E14854A8-2ACF-4E72-91D1-19BE46E008BF}" destId="{5DBE1049-D224-4DAC-AD02-39E1D5C00235}" srcOrd="1" destOrd="0" presId="urn:microsoft.com/office/officeart/2005/8/layout/orgChart1"/>
    <dgm:cxn modelId="{744E9930-8D64-4252-9E0A-15543ABD8EFF}" type="presParOf" srcId="{5DBE1049-D224-4DAC-AD02-39E1D5C00235}" destId="{0AC69D75-A5C4-4022-BFA0-DE2EB18BEAE3}" srcOrd="0" destOrd="0" presId="urn:microsoft.com/office/officeart/2005/8/layout/orgChart1"/>
    <dgm:cxn modelId="{8F708848-F2B1-4335-B0F5-A77E2F32A78E}" type="presParOf" srcId="{0AC69D75-A5C4-4022-BFA0-DE2EB18BEAE3}" destId="{670B256B-E418-49B7-A396-356E4F6891C2}" srcOrd="0" destOrd="0" presId="urn:microsoft.com/office/officeart/2005/8/layout/orgChart1"/>
    <dgm:cxn modelId="{AD03AD24-E400-4E3C-9387-6BABAE41CD96}" type="presParOf" srcId="{0AC69D75-A5C4-4022-BFA0-DE2EB18BEAE3}" destId="{2A8B26AB-37D4-478F-B414-B035F3018B64}" srcOrd="1" destOrd="0" presId="urn:microsoft.com/office/officeart/2005/8/layout/orgChart1"/>
    <dgm:cxn modelId="{7ACD2B82-A742-427B-A8E7-5A5F82007B7D}" type="presParOf" srcId="{5DBE1049-D224-4DAC-AD02-39E1D5C00235}" destId="{0F8537F0-058B-44ED-B1EF-B968B716B006}" srcOrd="1" destOrd="0" presId="urn:microsoft.com/office/officeart/2005/8/layout/orgChart1"/>
    <dgm:cxn modelId="{A52E381C-D1C2-4615-A418-8B5824962D3C}" type="presParOf" srcId="{5DBE1049-D224-4DAC-AD02-39E1D5C00235}" destId="{58913B71-9E63-4661-A214-426D808116C7}" srcOrd="2" destOrd="0" presId="urn:microsoft.com/office/officeart/2005/8/layout/orgChart1"/>
    <dgm:cxn modelId="{76850789-E864-4BD6-B716-65867BA66306}" type="presParOf" srcId="{EF193DCB-4E86-4F3F-848D-6F87D0087EBA}" destId="{E8289052-416D-4EA3-A3E7-8A72004EE20D}" srcOrd="2" destOrd="0" presId="urn:microsoft.com/office/officeart/2005/8/layout/orgChart1"/>
    <dgm:cxn modelId="{83F08525-ED49-4B6F-8ECC-454F73BF6925}" type="presParOf" srcId="{B5AEA4DB-9319-4533-B5EB-AE95764194CF}" destId="{E3B83023-00DF-4223-8C1D-22E210DD380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6FC2CEF-C9CF-448C-8670-B6DEFDAB2447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4BC16620-0778-4323-B2D0-F8673838D962}">
      <dgm:prSet phldrT="[Текст]" custT="1"/>
      <dgm:spPr/>
      <dgm:t>
        <a:bodyPr/>
        <a:lstStyle/>
        <a:p>
          <a:r>
            <a: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ИНТЕРЕСЫ УЧЕНИКОВ</a:t>
          </a:r>
        </a:p>
      </dgm:t>
    </dgm:pt>
    <dgm:pt modelId="{EB18C03E-4ABD-4921-8998-CF6CA8BB82BC}" type="parTrans" cxnId="{9DE9D4C4-9849-42D1-9ECC-6A54CBCB3813}">
      <dgm:prSet/>
      <dgm:spPr/>
      <dgm:t>
        <a:bodyPr/>
        <a:lstStyle/>
        <a:p>
          <a:endParaRPr lang="ru-RU" sz="28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3AEA0F3-F6F0-497A-8744-D50F8D08A4BB}" type="sibTrans" cxnId="{9DE9D4C4-9849-42D1-9ECC-6A54CBCB3813}">
      <dgm:prSet/>
      <dgm:spPr/>
      <dgm:t>
        <a:bodyPr/>
        <a:lstStyle/>
        <a:p>
          <a:endParaRPr lang="ru-RU" sz="28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733086B-14D7-452E-BF2C-28013D2ED07B}">
      <dgm:prSet custT="1"/>
      <dgm:spPr/>
      <dgm:t>
        <a:bodyPr/>
        <a:lstStyle/>
        <a:p>
          <a:r>
            <a: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ОБРАЗОВАТЕЛЬНЫЕ ПОТРЕБНОСТИ</a:t>
          </a:r>
        </a:p>
      </dgm:t>
    </dgm:pt>
    <dgm:pt modelId="{EAA41062-EFBE-42D9-90E4-A6FF21E8254E}" type="parTrans" cxnId="{04F48AC9-37D8-476F-AC30-490768956973}">
      <dgm:prSet/>
      <dgm:spPr/>
      <dgm:t>
        <a:bodyPr/>
        <a:lstStyle/>
        <a:p>
          <a:endParaRPr lang="ru-RU" sz="28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60FB02F-B3BE-4814-AEC4-4DE97E8B2D7F}" type="sibTrans" cxnId="{04F48AC9-37D8-476F-AC30-490768956973}">
      <dgm:prSet/>
      <dgm:spPr/>
      <dgm:t>
        <a:bodyPr/>
        <a:lstStyle/>
        <a:p>
          <a:endParaRPr lang="ru-RU" sz="28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46C73AA-00B6-4545-AE71-87A8544EBDCA}">
      <dgm:prSet custT="1"/>
      <dgm:spPr/>
      <dgm:t>
        <a:bodyPr anchor="t"/>
        <a:lstStyle/>
        <a:p>
          <a:r>
            <a: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ВЫБОР ПРОФЕССИИ</a:t>
          </a:r>
        </a:p>
      </dgm:t>
    </dgm:pt>
    <dgm:pt modelId="{4D8C3DCC-6494-4D83-98AB-7AD1B2E3B714}" type="parTrans" cxnId="{96CB67F6-C866-4F80-9D13-57366E7BCE99}">
      <dgm:prSet/>
      <dgm:spPr/>
      <dgm:t>
        <a:bodyPr/>
        <a:lstStyle/>
        <a:p>
          <a:endParaRPr lang="ru-RU" sz="28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68158D3-B8AF-4803-A33F-7CF74D2B2D3C}" type="sibTrans" cxnId="{96CB67F6-C866-4F80-9D13-57366E7BCE99}">
      <dgm:prSet/>
      <dgm:spPr/>
      <dgm:t>
        <a:bodyPr/>
        <a:lstStyle/>
        <a:p>
          <a:endParaRPr lang="ru-RU" sz="28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C1A7F14-BD2B-4C7C-AA37-82E09D4A728C}">
      <dgm:prSet phldrT="[Текст]" custT="1"/>
      <dgm:spPr/>
      <dgm:t>
        <a:bodyPr/>
        <a:lstStyle/>
        <a:p>
          <a:r>
            <a:rPr lang="ru-RU" sz="2500" b="0" dirty="0">
              <a:latin typeface="Arial" panose="020B0604020202020204" pitchFamily="34" charset="0"/>
              <a:cs typeface="Arial" panose="020B0604020202020204" pitchFamily="34" charset="0"/>
            </a:rPr>
            <a:t>Больше курсов,</a:t>
          </a:r>
          <a:br>
            <a:rPr lang="ru-RU" sz="2500" b="0" dirty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2500" b="0" dirty="0">
              <a:latin typeface="Arial" panose="020B0604020202020204" pitchFamily="34" charset="0"/>
              <a:cs typeface="Arial" panose="020B0604020202020204" pitchFamily="34" charset="0"/>
            </a:rPr>
            <a:t>в том числе этнокультурных, внеурочной деятельности</a:t>
          </a:r>
        </a:p>
      </dgm:t>
    </dgm:pt>
    <dgm:pt modelId="{2F95B943-1E33-4EC6-A455-FDACE976B618}" type="parTrans" cxnId="{D7F1706E-D840-4A75-A7FA-D93AC524DFDF}">
      <dgm:prSet/>
      <dgm:spPr/>
      <dgm:t>
        <a:bodyPr/>
        <a:lstStyle/>
        <a:p>
          <a:endParaRPr lang="ru-RU" b="0"/>
        </a:p>
      </dgm:t>
    </dgm:pt>
    <dgm:pt modelId="{446DE285-4FD2-409C-B39F-763D68939EA7}" type="sibTrans" cxnId="{D7F1706E-D840-4A75-A7FA-D93AC524DFDF}">
      <dgm:prSet/>
      <dgm:spPr/>
      <dgm:t>
        <a:bodyPr/>
        <a:lstStyle/>
        <a:p>
          <a:endParaRPr lang="ru-RU" b="0"/>
        </a:p>
      </dgm:t>
    </dgm:pt>
    <dgm:pt modelId="{E243D894-DE34-4CDC-B8EE-1AB7DB275BC0}">
      <dgm:prSet custT="1"/>
      <dgm:spPr/>
      <dgm:t>
        <a:bodyPr/>
        <a:lstStyle/>
        <a:p>
          <a:r>
            <a:rPr lang="ru-RU" sz="2500" b="0" dirty="0">
              <a:latin typeface="Arial" panose="020B0604020202020204" pitchFamily="34" charset="0"/>
              <a:cs typeface="Arial" panose="020B0604020202020204" pitchFamily="34" charset="0"/>
            </a:rPr>
            <a:t>Дифференциация содержания</a:t>
          </a:r>
          <a:br>
            <a:rPr lang="ru-RU" sz="2500" b="0" dirty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2500" b="0" dirty="0">
              <a:latin typeface="Arial" panose="020B0604020202020204" pitchFamily="34" charset="0"/>
              <a:cs typeface="Arial" panose="020B0604020202020204" pitchFamily="34" charset="0"/>
            </a:rPr>
            <a:t>с учетом образовательных потребностей обучающихся</a:t>
          </a:r>
        </a:p>
      </dgm:t>
    </dgm:pt>
    <dgm:pt modelId="{1329150D-0AFE-4F91-8B3A-3A6CB4482C5E}" type="parTrans" cxnId="{0332D66A-EBA7-4A0E-8BBA-697ED81C001D}">
      <dgm:prSet/>
      <dgm:spPr/>
      <dgm:t>
        <a:bodyPr/>
        <a:lstStyle/>
        <a:p>
          <a:endParaRPr lang="ru-RU" b="0"/>
        </a:p>
      </dgm:t>
    </dgm:pt>
    <dgm:pt modelId="{C74FD15F-CE02-4D8C-A294-381F5F9D597B}" type="sibTrans" cxnId="{0332D66A-EBA7-4A0E-8BBA-697ED81C001D}">
      <dgm:prSet/>
      <dgm:spPr/>
      <dgm:t>
        <a:bodyPr/>
        <a:lstStyle/>
        <a:p>
          <a:endParaRPr lang="ru-RU" b="0"/>
        </a:p>
      </dgm:t>
    </dgm:pt>
    <dgm:pt modelId="{B6D597DD-3E2F-4F85-8AC8-F8FE3FAAB12A}">
      <dgm:prSet custT="1"/>
      <dgm:spPr/>
      <dgm:t>
        <a:bodyPr/>
        <a:lstStyle/>
        <a:p>
          <a:r>
            <a:rPr lang="ru-RU" sz="2500" b="0" dirty="0">
              <a:latin typeface="Arial" panose="020B0604020202020204" pitchFamily="34" charset="0"/>
              <a:cs typeface="Arial" panose="020B0604020202020204" pitchFamily="34" charset="0"/>
            </a:rPr>
            <a:t>Профильная направленность курсов</a:t>
          </a:r>
        </a:p>
      </dgm:t>
    </dgm:pt>
    <dgm:pt modelId="{9EC7FCA4-3243-4A14-B963-6747B2F9B9E7}" type="parTrans" cxnId="{C0899871-E6F6-4DCA-AB86-7E6C6A48CB96}">
      <dgm:prSet/>
      <dgm:spPr/>
      <dgm:t>
        <a:bodyPr/>
        <a:lstStyle/>
        <a:p>
          <a:endParaRPr lang="ru-RU" b="0"/>
        </a:p>
      </dgm:t>
    </dgm:pt>
    <dgm:pt modelId="{9F5B29ED-9A93-490B-89D5-2BEBF543CCBE}" type="sibTrans" cxnId="{C0899871-E6F6-4DCA-AB86-7E6C6A48CB96}">
      <dgm:prSet/>
      <dgm:spPr/>
      <dgm:t>
        <a:bodyPr/>
        <a:lstStyle/>
        <a:p>
          <a:endParaRPr lang="ru-RU" b="0"/>
        </a:p>
      </dgm:t>
    </dgm:pt>
    <dgm:pt modelId="{5201C149-27F6-4D81-A8B6-0407A0156917}" type="pres">
      <dgm:prSet presAssocID="{F6FC2CEF-C9CF-448C-8670-B6DEFDAB2447}" presName="Name0" presStyleCnt="0">
        <dgm:presLayoutVars>
          <dgm:chMax val="5"/>
          <dgm:chPref val="5"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1A24BAAA-6F4C-4F0B-B808-A29683E1D0FE}" type="pres">
      <dgm:prSet presAssocID="{4BC16620-0778-4323-B2D0-F8673838D962}" presName="parentText1" presStyleLbl="node1" presStyleIdx="0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FDCB6E-C105-4FFD-A236-AF6C5CDEE219}" type="pres">
      <dgm:prSet presAssocID="{4BC16620-0778-4323-B2D0-F8673838D962}" presName="childText1" presStyleLbl="solidAlignAcc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624D65-C75A-4BDB-9786-73D021591AC9}" type="pres">
      <dgm:prSet presAssocID="{F733086B-14D7-452E-BF2C-28013D2ED07B}" presName="parentText2" presStyleLbl="node1" presStyleIdx="1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C98CBF-01B7-4BA3-834A-5DA0B20E63D4}" type="pres">
      <dgm:prSet presAssocID="{F733086B-14D7-452E-BF2C-28013D2ED07B}" presName="childText2" presStyleLbl="solidAlignAcc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43E5D1-1EDD-46A2-8D48-0943F246403D}" type="pres">
      <dgm:prSet presAssocID="{E46C73AA-00B6-4545-AE71-87A8544EBDCA}" presName="parentText3" presStyleLbl="node1" presStyleIdx="2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39F8E1-1C72-43C5-8DB3-04E8F4E549A4}" type="pres">
      <dgm:prSet presAssocID="{E46C73AA-00B6-4545-AE71-87A8544EBDCA}" presName="childText3" presStyleLbl="solidAlignAcc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6CB67F6-C866-4F80-9D13-57366E7BCE99}" srcId="{F6FC2CEF-C9CF-448C-8670-B6DEFDAB2447}" destId="{E46C73AA-00B6-4545-AE71-87A8544EBDCA}" srcOrd="2" destOrd="0" parTransId="{4D8C3DCC-6494-4D83-98AB-7AD1B2E3B714}" sibTransId="{668158D3-B8AF-4803-A33F-7CF74D2B2D3C}"/>
    <dgm:cxn modelId="{C0899871-E6F6-4DCA-AB86-7E6C6A48CB96}" srcId="{E46C73AA-00B6-4545-AE71-87A8544EBDCA}" destId="{B6D597DD-3E2F-4F85-8AC8-F8FE3FAAB12A}" srcOrd="0" destOrd="0" parTransId="{9EC7FCA4-3243-4A14-B963-6747B2F9B9E7}" sibTransId="{9F5B29ED-9A93-490B-89D5-2BEBF543CCBE}"/>
    <dgm:cxn modelId="{9A54FB1A-77E7-49E1-8DB5-2342CB1D7778}" type="presOf" srcId="{7C1A7F14-BD2B-4C7C-AA37-82E09D4A728C}" destId="{10FDCB6E-C105-4FFD-A236-AF6C5CDEE219}" srcOrd="0" destOrd="0" presId="urn:microsoft.com/office/officeart/2009/3/layout/IncreasingArrowsProcess"/>
    <dgm:cxn modelId="{04F48AC9-37D8-476F-AC30-490768956973}" srcId="{F6FC2CEF-C9CF-448C-8670-B6DEFDAB2447}" destId="{F733086B-14D7-452E-BF2C-28013D2ED07B}" srcOrd="1" destOrd="0" parTransId="{EAA41062-EFBE-42D9-90E4-A6FF21E8254E}" sibTransId="{F60FB02F-B3BE-4814-AEC4-4DE97E8B2D7F}"/>
    <dgm:cxn modelId="{8AF1C62A-8122-4A27-AAB8-32A407026620}" type="presOf" srcId="{4BC16620-0778-4323-B2D0-F8673838D962}" destId="{1A24BAAA-6F4C-4F0B-B808-A29683E1D0FE}" srcOrd="0" destOrd="0" presId="urn:microsoft.com/office/officeart/2009/3/layout/IncreasingArrowsProcess"/>
    <dgm:cxn modelId="{9DE9D4C4-9849-42D1-9ECC-6A54CBCB3813}" srcId="{F6FC2CEF-C9CF-448C-8670-B6DEFDAB2447}" destId="{4BC16620-0778-4323-B2D0-F8673838D962}" srcOrd="0" destOrd="0" parTransId="{EB18C03E-4ABD-4921-8998-CF6CA8BB82BC}" sibTransId="{F3AEA0F3-F6F0-497A-8744-D50F8D08A4BB}"/>
    <dgm:cxn modelId="{CA65E8E8-7158-4C56-925F-CEE1A6772BD0}" type="presOf" srcId="{B6D597DD-3E2F-4F85-8AC8-F8FE3FAAB12A}" destId="{1639F8E1-1C72-43C5-8DB3-04E8F4E549A4}" srcOrd="0" destOrd="0" presId="urn:microsoft.com/office/officeart/2009/3/layout/IncreasingArrowsProcess"/>
    <dgm:cxn modelId="{A69F95A1-47F4-4E26-829B-933CD99E3C3D}" type="presOf" srcId="{F6FC2CEF-C9CF-448C-8670-B6DEFDAB2447}" destId="{5201C149-27F6-4D81-A8B6-0407A0156917}" srcOrd="0" destOrd="0" presId="urn:microsoft.com/office/officeart/2009/3/layout/IncreasingArrowsProcess"/>
    <dgm:cxn modelId="{D7F1706E-D840-4A75-A7FA-D93AC524DFDF}" srcId="{4BC16620-0778-4323-B2D0-F8673838D962}" destId="{7C1A7F14-BD2B-4C7C-AA37-82E09D4A728C}" srcOrd="0" destOrd="0" parTransId="{2F95B943-1E33-4EC6-A455-FDACE976B618}" sibTransId="{446DE285-4FD2-409C-B39F-763D68939EA7}"/>
    <dgm:cxn modelId="{0073179C-77D3-4217-B374-8F4C88A47511}" type="presOf" srcId="{E243D894-DE34-4CDC-B8EE-1AB7DB275BC0}" destId="{72C98CBF-01B7-4BA3-834A-5DA0B20E63D4}" srcOrd="0" destOrd="0" presId="urn:microsoft.com/office/officeart/2009/3/layout/IncreasingArrowsProcess"/>
    <dgm:cxn modelId="{52F6E52A-4335-4F11-A9FB-20D0E3B5B373}" type="presOf" srcId="{F733086B-14D7-452E-BF2C-28013D2ED07B}" destId="{C7624D65-C75A-4BDB-9786-73D021591AC9}" srcOrd="0" destOrd="0" presId="urn:microsoft.com/office/officeart/2009/3/layout/IncreasingArrowsProcess"/>
    <dgm:cxn modelId="{C0E3BC76-A03A-4CEC-9408-99EC17587893}" type="presOf" srcId="{E46C73AA-00B6-4545-AE71-87A8544EBDCA}" destId="{6543E5D1-1EDD-46A2-8D48-0943F246403D}" srcOrd="0" destOrd="0" presId="urn:microsoft.com/office/officeart/2009/3/layout/IncreasingArrowsProcess"/>
    <dgm:cxn modelId="{0332D66A-EBA7-4A0E-8BBA-697ED81C001D}" srcId="{F733086B-14D7-452E-BF2C-28013D2ED07B}" destId="{E243D894-DE34-4CDC-B8EE-1AB7DB275BC0}" srcOrd="0" destOrd="0" parTransId="{1329150D-0AFE-4F91-8B3A-3A6CB4482C5E}" sibTransId="{C74FD15F-CE02-4D8C-A294-381F5F9D597B}"/>
    <dgm:cxn modelId="{A8AAF526-D87D-483D-A8B4-42E2458F120D}" type="presParOf" srcId="{5201C149-27F6-4D81-A8B6-0407A0156917}" destId="{1A24BAAA-6F4C-4F0B-B808-A29683E1D0FE}" srcOrd="0" destOrd="0" presId="urn:microsoft.com/office/officeart/2009/3/layout/IncreasingArrowsProcess"/>
    <dgm:cxn modelId="{D2763FDD-FF90-4D6F-969F-59F781B1BD2C}" type="presParOf" srcId="{5201C149-27F6-4D81-A8B6-0407A0156917}" destId="{10FDCB6E-C105-4FFD-A236-AF6C5CDEE219}" srcOrd="1" destOrd="0" presId="urn:microsoft.com/office/officeart/2009/3/layout/IncreasingArrowsProcess"/>
    <dgm:cxn modelId="{5B7E20AE-765A-4EDF-A5D8-BD7C2001368C}" type="presParOf" srcId="{5201C149-27F6-4D81-A8B6-0407A0156917}" destId="{C7624D65-C75A-4BDB-9786-73D021591AC9}" srcOrd="2" destOrd="0" presId="urn:microsoft.com/office/officeart/2009/3/layout/IncreasingArrowsProcess"/>
    <dgm:cxn modelId="{E4B5959C-6734-4F40-AC6E-5B2873FC6182}" type="presParOf" srcId="{5201C149-27F6-4D81-A8B6-0407A0156917}" destId="{72C98CBF-01B7-4BA3-834A-5DA0B20E63D4}" srcOrd="3" destOrd="0" presId="urn:microsoft.com/office/officeart/2009/3/layout/IncreasingArrowsProcess"/>
    <dgm:cxn modelId="{9B50BD83-53C4-497B-B46E-D4C00EEE0622}" type="presParOf" srcId="{5201C149-27F6-4D81-A8B6-0407A0156917}" destId="{6543E5D1-1EDD-46A2-8D48-0943F246403D}" srcOrd="4" destOrd="0" presId="urn:microsoft.com/office/officeart/2009/3/layout/IncreasingArrowsProcess"/>
    <dgm:cxn modelId="{3CE0665D-37E0-4049-A7F0-DA1BA5CFF6AA}" type="presParOf" srcId="{5201C149-27F6-4D81-A8B6-0407A0156917}" destId="{1639F8E1-1C72-43C5-8DB3-04E8F4E549A4}" srcOrd="5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5132436-1BCD-486B-9318-1C32687592E4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77FD4F6-E3B5-4569-A2FB-C3A3E32CFB2E}">
      <dgm:prSet phldrT="[Текст]" custT="1"/>
      <dgm:spPr/>
      <dgm:t>
        <a:bodyPr/>
        <a:lstStyle/>
        <a:p>
          <a:r>
            <a: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Системно-деятельностный </a:t>
          </a:r>
          <a:br>
            <a: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подход в обучении</a:t>
          </a:r>
        </a:p>
      </dgm:t>
    </dgm:pt>
    <dgm:pt modelId="{65160970-387C-472B-BC23-4E64B8D79AB6}" type="parTrans" cxnId="{A65FD411-E5F5-4688-A2D6-9360ECC7ED99}">
      <dgm:prSet/>
      <dgm:spPr/>
      <dgm:t>
        <a:bodyPr/>
        <a:lstStyle/>
        <a:p>
          <a:endParaRPr lang="ru-RU" sz="28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BB3BC93-0A22-46C6-B4EC-B0C4CE3A583B}" type="sibTrans" cxnId="{A65FD411-E5F5-4688-A2D6-9360ECC7ED99}">
      <dgm:prSet/>
      <dgm:spPr/>
      <dgm:t>
        <a:bodyPr/>
        <a:lstStyle/>
        <a:p>
          <a:endParaRPr lang="ru-RU" sz="28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115802B-D9DD-4A77-857D-C76A8CEA2576}">
      <dgm:prSet phldrT="[Текст]" custT="1"/>
      <dgm:spPr/>
      <dgm:t>
        <a:bodyPr/>
        <a:lstStyle/>
        <a:p>
          <a:r>
            <a:rPr lang="ru-RU" sz="2200" dirty="0">
              <a:uFillTx/>
              <a:latin typeface="Arial" panose="020B0604020202020204" pitchFamily="34" charset="0"/>
              <a:cs typeface="Arial" panose="020B0604020202020204" pitchFamily="34" charset="0"/>
            </a:rPr>
            <a:t>Учителя формируют готовность обучающихся </a:t>
          </a:r>
          <a:br>
            <a:rPr lang="ru-RU" sz="2200" dirty="0">
              <a:uFillTx/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2200" dirty="0">
              <a:uFillTx/>
              <a:latin typeface="Arial" panose="020B0604020202020204" pitchFamily="34" charset="0"/>
              <a:cs typeface="Arial" panose="020B0604020202020204" pitchFamily="34" charset="0"/>
            </a:rPr>
            <a:t>к саморазвитию и непрерывному образованию</a:t>
          </a:r>
          <a:endParaRPr lang="ru-RU" sz="2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D8C9B0A-51E5-42D3-B3FC-43FAEDAE0231}" type="parTrans" cxnId="{6C861A32-6F81-4D1A-9FED-9FEC1EFD4A0E}">
      <dgm:prSet/>
      <dgm:spPr/>
      <dgm:t>
        <a:bodyPr/>
        <a:lstStyle/>
        <a:p>
          <a:endParaRPr lang="ru-RU" sz="28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91966AD-5740-4AA1-B497-F6B5DDBA6AB7}" type="sibTrans" cxnId="{6C861A32-6F81-4D1A-9FED-9FEC1EFD4A0E}">
      <dgm:prSet/>
      <dgm:spPr/>
      <dgm:t>
        <a:bodyPr/>
        <a:lstStyle/>
        <a:p>
          <a:endParaRPr lang="ru-RU" sz="28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0FBFC81-43C4-437F-94C8-464290EE37A8}">
      <dgm:prSet custT="1"/>
      <dgm:spPr/>
      <dgm:t>
        <a:bodyPr/>
        <a:lstStyle/>
        <a:p>
          <a:r>
            <a:rPr lang="ru-RU" sz="2200" dirty="0">
              <a:uFillTx/>
              <a:latin typeface="Arial" panose="020B0604020202020204" pitchFamily="34" charset="0"/>
              <a:cs typeface="Arial" panose="020B0604020202020204" pitchFamily="34" charset="0"/>
            </a:rPr>
            <a:t>Школа организует активную учебно-познавательную деятельность обучающихся</a:t>
          </a:r>
        </a:p>
      </dgm:t>
    </dgm:pt>
    <dgm:pt modelId="{EE95FC68-F2AA-451C-9413-99182E2F079F}" type="parTrans" cxnId="{D177623C-50E8-47D9-9BD9-7C9CA8C2AFC6}">
      <dgm:prSet/>
      <dgm:spPr/>
      <dgm:t>
        <a:bodyPr/>
        <a:lstStyle/>
        <a:p>
          <a:endParaRPr lang="ru-RU" sz="2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611849E-4867-40A6-81E2-A3FBD2513C4A}" type="sibTrans" cxnId="{D177623C-50E8-47D9-9BD9-7C9CA8C2AFC6}">
      <dgm:prSet/>
      <dgm:spPr/>
      <dgm:t>
        <a:bodyPr/>
        <a:lstStyle/>
        <a:p>
          <a:endParaRPr lang="ru-RU" sz="2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C99DEE3-AAEE-4A0A-89FB-1757A52C96D0}">
      <dgm:prSet custT="1"/>
      <dgm:spPr/>
      <dgm:t>
        <a:bodyPr/>
        <a:lstStyle/>
        <a:p>
          <a:r>
            <a:rPr lang="ru-RU" sz="2200" dirty="0">
              <a:uFillTx/>
              <a:latin typeface="Arial" panose="020B0604020202020204" pitchFamily="34" charset="0"/>
              <a:cs typeface="Arial" panose="020B0604020202020204" pitchFamily="34" charset="0"/>
            </a:rPr>
            <a:t>Педагоги осуществляют образовательную деятельность</a:t>
          </a:r>
          <a:br>
            <a:rPr lang="ru-RU" sz="2200" dirty="0">
              <a:uFillTx/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2200" dirty="0">
              <a:uFillTx/>
              <a:latin typeface="Arial" panose="020B0604020202020204" pitchFamily="34" charset="0"/>
              <a:cs typeface="Arial" panose="020B0604020202020204" pitchFamily="34" charset="0"/>
            </a:rPr>
            <a:t>с учетом индивидуальных, возрастных, психологических, физиологических особенностей и здоровья обучающихся</a:t>
          </a:r>
        </a:p>
      </dgm:t>
    </dgm:pt>
    <dgm:pt modelId="{2875A9E6-FB07-472D-B54A-09C105CD2087}" type="parTrans" cxnId="{553520A8-7820-449A-96B1-EA7A9D7961F7}">
      <dgm:prSet/>
      <dgm:spPr/>
      <dgm:t>
        <a:bodyPr/>
        <a:lstStyle/>
        <a:p>
          <a:endParaRPr lang="ru-RU" sz="2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5D91C5B-4287-40E2-9558-847294508E49}" type="sibTrans" cxnId="{553520A8-7820-449A-96B1-EA7A9D7961F7}">
      <dgm:prSet/>
      <dgm:spPr/>
      <dgm:t>
        <a:bodyPr/>
        <a:lstStyle/>
        <a:p>
          <a:endParaRPr lang="ru-RU" sz="2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3C10E4D-3337-47D1-91E8-E78C9C9E4A8B}" type="pres">
      <dgm:prSet presAssocID="{45132436-1BCD-486B-9318-1C32687592E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7B0B4A43-7E85-4542-8973-358BA5F6C86A}" type="pres">
      <dgm:prSet presAssocID="{377FD4F6-E3B5-4569-A2FB-C3A3E32CFB2E}" presName="root" presStyleCnt="0"/>
      <dgm:spPr/>
    </dgm:pt>
    <dgm:pt modelId="{21079A51-A683-4449-AC0B-3E75ED3DDADF}" type="pres">
      <dgm:prSet presAssocID="{377FD4F6-E3B5-4569-A2FB-C3A3E32CFB2E}" presName="rootComposite" presStyleCnt="0"/>
      <dgm:spPr/>
    </dgm:pt>
    <dgm:pt modelId="{8DBA74D3-A653-4B59-9822-5A6187195888}" type="pres">
      <dgm:prSet presAssocID="{377FD4F6-E3B5-4569-A2FB-C3A3E32CFB2E}" presName="rootText" presStyleLbl="node1" presStyleIdx="0" presStyleCnt="1" custScaleX="422492"/>
      <dgm:spPr/>
      <dgm:t>
        <a:bodyPr/>
        <a:lstStyle/>
        <a:p>
          <a:endParaRPr lang="ru-RU"/>
        </a:p>
      </dgm:t>
    </dgm:pt>
    <dgm:pt modelId="{272E7E79-C4E9-48CE-BD62-AA7BC66E3B49}" type="pres">
      <dgm:prSet presAssocID="{377FD4F6-E3B5-4569-A2FB-C3A3E32CFB2E}" presName="rootConnector" presStyleLbl="node1" presStyleIdx="0" presStyleCnt="1"/>
      <dgm:spPr/>
      <dgm:t>
        <a:bodyPr/>
        <a:lstStyle/>
        <a:p>
          <a:endParaRPr lang="ru-RU"/>
        </a:p>
      </dgm:t>
    </dgm:pt>
    <dgm:pt modelId="{B4A670C5-250C-435D-8214-FF6245574CE6}" type="pres">
      <dgm:prSet presAssocID="{377FD4F6-E3B5-4569-A2FB-C3A3E32CFB2E}" presName="childShape" presStyleCnt="0"/>
      <dgm:spPr/>
    </dgm:pt>
    <dgm:pt modelId="{3B44E778-C018-468E-8DC1-38E2B00E012B}" type="pres">
      <dgm:prSet presAssocID="{3D8C9B0A-51E5-42D3-B3FC-43FAEDAE0231}" presName="Name13" presStyleLbl="parChTrans1D2" presStyleIdx="0" presStyleCnt="3"/>
      <dgm:spPr/>
      <dgm:t>
        <a:bodyPr/>
        <a:lstStyle/>
        <a:p>
          <a:endParaRPr lang="ru-RU"/>
        </a:p>
      </dgm:t>
    </dgm:pt>
    <dgm:pt modelId="{6431E633-B402-4FDD-8473-5582A11884F6}" type="pres">
      <dgm:prSet presAssocID="{F115802B-D9DD-4A77-857D-C76A8CEA2576}" presName="childText" presStyleLbl="bgAcc1" presStyleIdx="0" presStyleCnt="3" custScaleX="4775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153635-B668-417D-B5FF-7CA403493DC4}" type="pres">
      <dgm:prSet presAssocID="{EE95FC68-F2AA-451C-9413-99182E2F079F}" presName="Name13" presStyleLbl="parChTrans1D2" presStyleIdx="1" presStyleCnt="3"/>
      <dgm:spPr/>
      <dgm:t>
        <a:bodyPr/>
        <a:lstStyle/>
        <a:p>
          <a:endParaRPr lang="ru-RU"/>
        </a:p>
      </dgm:t>
    </dgm:pt>
    <dgm:pt modelId="{E5B23449-5D06-4346-89D6-998B8AF8F762}" type="pres">
      <dgm:prSet presAssocID="{E0FBFC81-43C4-437F-94C8-464290EE37A8}" presName="childText" presStyleLbl="bgAcc1" presStyleIdx="1" presStyleCnt="3" custScaleX="4775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8C3B03-0FBD-46EE-82F4-E72E5A251AC5}" type="pres">
      <dgm:prSet presAssocID="{2875A9E6-FB07-472D-B54A-09C105CD2087}" presName="Name13" presStyleLbl="parChTrans1D2" presStyleIdx="2" presStyleCnt="3"/>
      <dgm:spPr/>
      <dgm:t>
        <a:bodyPr/>
        <a:lstStyle/>
        <a:p>
          <a:endParaRPr lang="ru-RU"/>
        </a:p>
      </dgm:t>
    </dgm:pt>
    <dgm:pt modelId="{FE7D0FED-DBB9-475F-85F8-8341438AE398}" type="pres">
      <dgm:prSet presAssocID="{3C99DEE3-AAEE-4A0A-89FB-1757A52C96D0}" presName="childText" presStyleLbl="bgAcc1" presStyleIdx="2" presStyleCnt="3" custScaleX="4775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AE84385-50CF-4CFC-8231-A6A8A4A9EF65}" type="presOf" srcId="{EE95FC68-F2AA-451C-9413-99182E2F079F}" destId="{8C153635-B668-417D-B5FF-7CA403493DC4}" srcOrd="0" destOrd="0" presId="urn:microsoft.com/office/officeart/2005/8/layout/hierarchy3"/>
    <dgm:cxn modelId="{D177623C-50E8-47D9-9BD9-7C9CA8C2AFC6}" srcId="{377FD4F6-E3B5-4569-A2FB-C3A3E32CFB2E}" destId="{E0FBFC81-43C4-437F-94C8-464290EE37A8}" srcOrd="1" destOrd="0" parTransId="{EE95FC68-F2AA-451C-9413-99182E2F079F}" sibTransId="{4611849E-4867-40A6-81E2-A3FBD2513C4A}"/>
    <dgm:cxn modelId="{8343EF3C-104A-448C-A8FF-EE02B8055C92}" type="presOf" srcId="{F115802B-D9DD-4A77-857D-C76A8CEA2576}" destId="{6431E633-B402-4FDD-8473-5582A11884F6}" srcOrd="0" destOrd="0" presId="urn:microsoft.com/office/officeart/2005/8/layout/hierarchy3"/>
    <dgm:cxn modelId="{6C861A32-6F81-4D1A-9FED-9FEC1EFD4A0E}" srcId="{377FD4F6-E3B5-4569-A2FB-C3A3E32CFB2E}" destId="{F115802B-D9DD-4A77-857D-C76A8CEA2576}" srcOrd="0" destOrd="0" parTransId="{3D8C9B0A-51E5-42D3-B3FC-43FAEDAE0231}" sibTransId="{091966AD-5740-4AA1-B497-F6B5DDBA6AB7}"/>
    <dgm:cxn modelId="{A65FD411-E5F5-4688-A2D6-9360ECC7ED99}" srcId="{45132436-1BCD-486B-9318-1C32687592E4}" destId="{377FD4F6-E3B5-4569-A2FB-C3A3E32CFB2E}" srcOrd="0" destOrd="0" parTransId="{65160970-387C-472B-BC23-4E64B8D79AB6}" sibTransId="{CBB3BC93-0A22-46C6-B4EC-B0C4CE3A583B}"/>
    <dgm:cxn modelId="{553520A8-7820-449A-96B1-EA7A9D7961F7}" srcId="{377FD4F6-E3B5-4569-A2FB-C3A3E32CFB2E}" destId="{3C99DEE3-AAEE-4A0A-89FB-1757A52C96D0}" srcOrd="2" destOrd="0" parTransId="{2875A9E6-FB07-472D-B54A-09C105CD2087}" sibTransId="{A5D91C5B-4287-40E2-9558-847294508E49}"/>
    <dgm:cxn modelId="{806C889F-1AB0-4603-BE33-A06769CAE3E9}" type="presOf" srcId="{E0FBFC81-43C4-437F-94C8-464290EE37A8}" destId="{E5B23449-5D06-4346-89D6-998B8AF8F762}" srcOrd="0" destOrd="0" presId="urn:microsoft.com/office/officeart/2005/8/layout/hierarchy3"/>
    <dgm:cxn modelId="{00B6AA9A-133B-4581-9F7C-1F2D3119C603}" type="presOf" srcId="{45132436-1BCD-486B-9318-1C32687592E4}" destId="{33C10E4D-3337-47D1-91E8-E78C9C9E4A8B}" srcOrd="0" destOrd="0" presId="urn:microsoft.com/office/officeart/2005/8/layout/hierarchy3"/>
    <dgm:cxn modelId="{65C6BD26-24AF-4FA4-8863-C6CF75B5881E}" type="presOf" srcId="{377FD4F6-E3B5-4569-A2FB-C3A3E32CFB2E}" destId="{272E7E79-C4E9-48CE-BD62-AA7BC66E3B49}" srcOrd="1" destOrd="0" presId="urn:microsoft.com/office/officeart/2005/8/layout/hierarchy3"/>
    <dgm:cxn modelId="{0E656EDB-A738-4F09-BFD8-4725BD02B7CD}" type="presOf" srcId="{2875A9E6-FB07-472D-B54A-09C105CD2087}" destId="{1D8C3B03-0FBD-46EE-82F4-E72E5A251AC5}" srcOrd="0" destOrd="0" presId="urn:microsoft.com/office/officeart/2005/8/layout/hierarchy3"/>
    <dgm:cxn modelId="{BDDEEC0D-D978-4832-B2FB-7E8FA869BA1B}" type="presOf" srcId="{3D8C9B0A-51E5-42D3-B3FC-43FAEDAE0231}" destId="{3B44E778-C018-468E-8DC1-38E2B00E012B}" srcOrd="0" destOrd="0" presId="urn:microsoft.com/office/officeart/2005/8/layout/hierarchy3"/>
    <dgm:cxn modelId="{A4A617D9-F466-4862-B44F-52EA52D0C6F8}" type="presOf" srcId="{377FD4F6-E3B5-4569-A2FB-C3A3E32CFB2E}" destId="{8DBA74D3-A653-4B59-9822-5A6187195888}" srcOrd="0" destOrd="0" presId="urn:microsoft.com/office/officeart/2005/8/layout/hierarchy3"/>
    <dgm:cxn modelId="{D9DEE1DD-C1E0-4A1D-9FAF-AE99FC317CA6}" type="presOf" srcId="{3C99DEE3-AAEE-4A0A-89FB-1757A52C96D0}" destId="{FE7D0FED-DBB9-475F-85F8-8341438AE398}" srcOrd="0" destOrd="0" presId="urn:microsoft.com/office/officeart/2005/8/layout/hierarchy3"/>
    <dgm:cxn modelId="{E23DC440-8E92-4C18-BE26-8AFE06998687}" type="presParOf" srcId="{33C10E4D-3337-47D1-91E8-E78C9C9E4A8B}" destId="{7B0B4A43-7E85-4542-8973-358BA5F6C86A}" srcOrd="0" destOrd="0" presId="urn:microsoft.com/office/officeart/2005/8/layout/hierarchy3"/>
    <dgm:cxn modelId="{7FB3903D-86AB-4367-A52F-CB107AAA5E4A}" type="presParOf" srcId="{7B0B4A43-7E85-4542-8973-358BA5F6C86A}" destId="{21079A51-A683-4449-AC0B-3E75ED3DDADF}" srcOrd="0" destOrd="0" presId="urn:microsoft.com/office/officeart/2005/8/layout/hierarchy3"/>
    <dgm:cxn modelId="{4DA2CA1E-1905-4132-BDC0-29487FB5282C}" type="presParOf" srcId="{21079A51-A683-4449-AC0B-3E75ED3DDADF}" destId="{8DBA74D3-A653-4B59-9822-5A6187195888}" srcOrd="0" destOrd="0" presId="urn:microsoft.com/office/officeart/2005/8/layout/hierarchy3"/>
    <dgm:cxn modelId="{F50F1153-93E7-46B6-A696-917BC2A23F0E}" type="presParOf" srcId="{21079A51-A683-4449-AC0B-3E75ED3DDADF}" destId="{272E7E79-C4E9-48CE-BD62-AA7BC66E3B49}" srcOrd="1" destOrd="0" presId="urn:microsoft.com/office/officeart/2005/8/layout/hierarchy3"/>
    <dgm:cxn modelId="{970F239C-2188-498B-BE75-1C37375FEA01}" type="presParOf" srcId="{7B0B4A43-7E85-4542-8973-358BA5F6C86A}" destId="{B4A670C5-250C-435D-8214-FF6245574CE6}" srcOrd="1" destOrd="0" presId="urn:microsoft.com/office/officeart/2005/8/layout/hierarchy3"/>
    <dgm:cxn modelId="{72093D6C-707C-46C0-909B-97DA07463222}" type="presParOf" srcId="{B4A670C5-250C-435D-8214-FF6245574CE6}" destId="{3B44E778-C018-468E-8DC1-38E2B00E012B}" srcOrd="0" destOrd="0" presId="urn:microsoft.com/office/officeart/2005/8/layout/hierarchy3"/>
    <dgm:cxn modelId="{458C5D22-1FCD-46DD-8FD4-2661D6ED5E40}" type="presParOf" srcId="{B4A670C5-250C-435D-8214-FF6245574CE6}" destId="{6431E633-B402-4FDD-8473-5582A11884F6}" srcOrd="1" destOrd="0" presId="urn:microsoft.com/office/officeart/2005/8/layout/hierarchy3"/>
    <dgm:cxn modelId="{EBA203A2-F62C-4018-B811-3BC39E58B555}" type="presParOf" srcId="{B4A670C5-250C-435D-8214-FF6245574CE6}" destId="{8C153635-B668-417D-B5FF-7CA403493DC4}" srcOrd="2" destOrd="0" presId="urn:microsoft.com/office/officeart/2005/8/layout/hierarchy3"/>
    <dgm:cxn modelId="{CD708DCD-5EBD-4F43-9859-D06638028DE6}" type="presParOf" srcId="{B4A670C5-250C-435D-8214-FF6245574CE6}" destId="{E5B23449-5D06-4346-89D6-998B8AF8F762}" srcOrd="3" destOrd="0" presId="urn:microsoft.com/office/officeart/2005/8/layout/hierarchy3"/>
    <dgm:cxn modelId="{E348F235-EF88-4EEF-B6F1-69ED5356EF74}" type="presParOf" srcId="{B4A670C5-250C-435D-8214-FF6245574CE6}" destId="{1D8C3B03-0FBD-46EE-82F4-E72E5A251AC5}" srcOrd="4" destOrd="0" presId="urn:microsoft.com/office/officeart/2005/8/layout/hierarchy3"/>
    <dgm:cxn modelId="{E19F72A0-DA7E-436B-87C7-594306D0A48D}" type="presParOf" srcId="{B4A670C5-250C-435D-8214-FF6245574CE6}" destId="{FE7D0FED-DBB9-475F-85F8-8341438AE398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5132436-1BCD-486B-9318-1C32687592E4}" type="doc">
      <dgm:prSet loTypeId="urn:microsoft.com/office/officeart/2005/8/layout/hierarchy3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377FD4F6-E3B5-4569-A2FB-C3A3E32CFB2E}">
      <dgm:prSet phldrT="[Текст]" custT="1"/>
      <dgm:spPr/>
      <dgm:t>
        <a:bodyPr/>
        <a:lstStyle/>
        <a:p>
          <a:r>
            <a:rPr lang="ru-RU" sz="2800" b="1" dirty="0">
              <a:effectLst/>
              <a:latin typeface="Arial" panose="020B0604020202020204" pitchFamily="34" charset="0"/>
              <a:cs typeface="Arial" panose="020B0604020202020204" pitchFamily="34" charset="0"/>
            </a:rPr>
            <a:t>Учителя внедряют индивидуально-дифференцированный подход</a:t>
          </a:r>
        </a:p>
      </dgm:t>
    </dgm:pt>
    <dgm:pt modelId="{65160970-387C-472B-BC23-4E64B8D79AB6}" type="parTrans" cxnId="{A65FD411-E5F5-4688-A2D6-9360ECC7ED99}">
      <dgm:prSet/>
      <dgm:spPr/>
      <dgm:t>
        <a:bodyPr/>
        <a:lstStyle/>
        <a:p>
          <a:endParaRPr lang="ru-RU" sz="2000" b="0"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BB3BC93-0A22-46C6-B4EC-B0C4CE3A583B}" type="sibTrans" cxnId="{A65FD411-E5F5-4688-A2D6-9360ECC7ED99}">
      <dgm:prSet/>
      <dgm:spPr/>
      <dgm:t>
        <a:bodyPr/>
        <a:lstStyle/>
        <a:p>
          <a:endParaRPr lang="ru-RU" sz="2000" b="0"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DBAA009-41EB-4A57-B1A5-E557F88C2FB8}">
      <dgm:prSet phldrT="[Текст]" custT="1"/>
      <dgm:spPr/>
      <dgm:t>
        <a:bodyPr/>
        <a:lstStyle/>
        <a:p>
          <a:r>
            <a:rPr lang="ru-RU" sz="2000" b="0" dirty="0">
              <a:effectLst/>
              <a:uFillTx/>
              <a:latin typeface="Arial" panose="020B0604020202020204" pitchFamily="34" charset="0"/>
              <a:cs typeface="Arial" panose="020B0604020202020204" pitchFamily="34" charset="0"/>
            </a:rPr>
            <a:t>Развивают мировоззрение старшеклассников, представления о людях </a:t>
          </a:r>
          <a:br>
            <a:rPr lang="ru-RU" sz="2000" b="0" dirty="0">
              <a:effectLst/>
              <a:uFillTx/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2000" b="0" dirty="0">
              <a:effectLst/>
              <a:uFillTx/>
              <a:latin typeface="Arial" panose="020B0604020202020204" pitchFamily="34" charset="0"/>
              <a:cs typeface="Arial" panose="020B0604020202020204" pitchFamily="34" charset="0"/>
            </a:rPr>
            <a:t>и о самом себе, готовность руководствоваться</a:t>
          </a:r>
          <a:br>
            <a:rPr lang="ru-RU" sz="2000" b="0" dirty="0">
              <a:effectLst/>
              <a:uFillTx/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2000" b="0" dirty="0">
              <a:effectLst/>
              <a:uFillTx/>
              <a:latin typeface="Arial" panose="020B0604020202020204" pitchFamily="34" charset="0"/>
              <a:cs typeface="Arial" panose="020B0604020202020204" pitchFamily="34" charset="0"/>
            </a:rPr>
            <a:t>этими представлениями в деятельности</a:t>
          </a:r>
          <a:endParaRPr lang="ru-RU" sz="2000" b="0" dirty="0"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E7B7169-D5C9-4EC6-AB41-3A719F1C4CEF}" type="parTrans" cxnId="{8D4D0808-7B62-4B2A-8A0F-BC206FAB2A4C}">
      <dgm:prSet/>
      <dgm:spPr/>
      <dgm:t>
        <a:bodyPr/>
        <a:lstStyle/>
        <a:p>
          <a:endParaRPr lang="ru-RU" sz="2000" b="0"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174210A-A53C-4EB4-9281-7B089B1B9B23}" type="sibTrans" cxnId="{8D4D0808-7B62-4B2A-8A0F-BC206FAB2A4C}">
      <dgm:prSet/>
      <dgm:spPr/>
      <dgm:t>
        <a:bodyPr/>
        <a:lstStyle/>
        <a:p>
          <a:endParaRPr lang="ru-RU" sz="2000" b="0"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A8D8788-2096-40BF-8581-5FF0ACEF4F22}">
      <dgm:prSet phldrT="[Текст]" custT="1"/>
      <dgm:spPr/>
      <dgm:t>
        <a:bodyPr/>
        <a:lstStyle/>
        <a:p>
          <a:r>
            <a:rPr lang="ru-RU" sz="2000" b="0" dirty="0">
              <a:effectLst/>
              <a:uFillTx/>
              <a:latin typeface="Arial" panose="020B0604020202020204" pitchFamily="34" charset="0"/>
              <a:cs typeface="Arial" panose="020B0604020202020204" pitchFamily="34" charset="0"/>
            </a:rPr>
            <a:t>Помогают выбрать профессию, формируют умения для дальнейшего самоопределения и самообразования</a:t>
          </a:r>
          <a:endParaRPr lang="ru-RU" sz="2000" b="0" dirty="0"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111B379-52FB-45D8-AEB3-8F0C199FECBE}" type="parTrans" cxnId="{5D5C354A-EAE9-40AE-9F51-824C59A296C2}">
      <dgm:prSet/>
      <dgm:spPr/>
      <dgm:t>
        <a:bodyPr/>
        <a:lstStyle/>
        <a:p>
          <a:endParaRPr lang="ru-RU" sz="2000" b="0"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E8B93E8-A4FB-4448-A19E-87D81E5E618D}" type="sibTrans" cxnId="{5D5C354A-EAE9-40AE-9F51-824C59A296C2}">
      <dgm:prSet/>
      <dgm:spPr/>
      <dgm:t>
        <a:bodyPr/>
        <a:lstStyle/>
        <a:p>
          <a:endParaRPr lang="ru-RU" sz="2000" b="0"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85CD8B0-B11B-4F07-86F2-5405745B202E}">
      <dgm:prSet phldrT="[Текст]" custT="1"/>
      <dgm:spPr/>
      <dgm:t>
        <a:bodyPr/>
        <a:lstStyle/>
        <a:p>
          <a:r>
            <a:rPr lang="ru-RU" sz="2000" b="0" dirty="0">
              <a:effectLst/>
              <a:latin typeface="Arial" panose="020B0604020202020204" pitchFamily="34" charset="0"/>
              <a:cs typeface="Arial" panose="020B0604020202020204" pitchFamily="34" charset="0"/>
            </a:rPr>
            <a:t>Учат </a:t>
          </a:r>
          <a:r>
            <a:rPr lang="ru-RU" sz="2000" b="0" dirty="0">
              <a:effectLst/>
              <a:uFillTx/>
              <a:latin typeface="Arial" panose="020B0604020202020204" pitchFamily="34" charset="0"/>
              <a:cs typeface="Arial" panose="020B0604020202020204" pitchFamily="34" charset="0"/>
            </a:rPr>
            <a:t>самостоятельному поиску учебно-теоретических проблем </a:t>
          </a:r>
          <a:br>
            <a:rPr lang="ru-RU" sz="2000" b="0" dirty="0">
              <a:effectLst/>
              <a:uFillTx/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2000" b="0" dirty="0">
              <a:effectLst/>
              <a:uFillTx/>
              <a:latin typeface="Arial" panose="020B0604020202020204" pitchFamily="34" charset="0"/>
              <a:cs typeface="Arial" panose="020B0604020202020204" pitchFamily="34" charset="0"/>
            </a:rPr>
            <a:t>и способов их решения</a:t>
          </a:r>
          <a:endParaRPr lang="ru-RU" sz="2000" b="0" dirty="0"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7CE7006-550F-489D-95E5-BC4D8F0B57C1}" type="parTrans" cxnId="{FF435BA8-4EA5-4A3C-96FD-00F5D91F7A9D}">
      <dgm:prSet/>
      <dgm:spPr/>
      <dgm:t>
        <a:bodyPr/>
        <a:lstStyle/>
        <a:p>
          <a:endParaRPr lang="ru-RU" sz="2000" b="0"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FA762C0-B3BB-412E-86CD-E7A3155B90D3}" type="sibTrans" cxnId="{FF435BA8-4EA5-4A3C-96FD-00F5D91F7A9D}">
      <dgm:prSet/>
      <dgm:spPr/>
      <dgm:t>
        <a:bodyPr/>
        <a:lstStyle/>
        <a:p>
          <a:endParaRPr lang="ru-RU" sz="2000" b="0"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6B27400-A660-4487-AB1C-C844DB4307D3}">
      <dgm:prSet phldrT="[Текст]" custT="1"/>
      <dgm:spPr/>
      <dgm:t>
        <a:bodyPr/>
        <a:lstStyle/>
        <a:p>
          <a:r>
            <a:rPr lang="ru-RU" sz="2000" b="0" dirty="0">
              <a:effectLst/>
              <a:uFillTx/>
              <a:latin typeface="Arial" panose="020B0604020202020204" pitchFamily="34" charset="0"/>
              <a:cs typeface="Arial" panose="020B0604020202020204" pitchFamily="34" charset="0"/>
            </a:rPr>
            <a:t>Развивают способности к построению </a:t>
          </a:r>
          <a:br>
            <a:rPr lang="ru-RU" sz="2000" b="0" dirty="0">
              <a:effectLst/>
              <a:uFillTx/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2000" b="0" dirty="0">
              <a:effectLst/>
              <a:uFillTx/>
              <a:latin typeface="Arial" panose="020B0604020202020204" pitchFamily="34" charset="0"/>
              <a:cs typeface="Arial" panose="020B0604020202020204" pitchFamily="34" charset="0"/>
            </a:rPr>
            <a:t>индивидуальной образовательной траектории</a:t>
          </a:r>
          <a:endParaRPr lang="ru-RU" sz="2000" b="0" dirty="0"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39DF1E2-4D01-458A-B910-DBE50CD12F1A}" type="parTrans" cxnId="{B0653832-483F-42D3-A6EC-D09878C1AE8E}">
      <dgm:prSet/>
      <dgm:spPr/>
      <dgm:t>
        <a:bodyPr/>
        <a:lstStyle/>
        <a:p>
          <a:endParaRPr lang="ru-RU" sz="2000" b="0"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910B9D1-D7B4-4215-B2A3-AA5918EAA50F}" type="sibTrans" cxnId="{B0653832-483F-42D3-A6EC-D09878C1AE8E}">
      <dgm:prSet/>
      <dgm:spPr/>
      <dgm:t>
        <a:bodyPr/>
        <a:lstStyle/>
        <a:p>
          <a:endParaRPr lang="ru-RU" sz="2000" b="0"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90E5E4B-9ABF-4BFC-B312-DAE392247D9A}">
      <dgm:prSet phldrT="[Текст]" custT="1"/>
      <dgm:spPr/>
      <dgm:t>
        <a:bodyPr/>
        <a:lstStyle/>
        <a:p>
          <a:r>
            <a:rPr lang="ru-RU" sz="2000" b="0" dirty="0">
              <a:effectLst/>
              <a:latin typeface="Arial" panose="020B0604020202020204" pitchFamily="34" charset="0"/>
              <a:cs typeface="Arial" panose="020B0604020202020204" pitchFamily="34" charset="0"/>
            </a:rPr>
            <a:t>Развивают систему повышений требовательности к самому себе</a:t>
          </a:r>
          <a:br>
            <a:rPr lang="ru-RU" sz="2000" b="0" dirty="0">
              <a:effectLst/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2000" b="0" dirty="0">
              <a:effectLst/>
              <a:latin typeface="Arial" panose="020B0604020202020204" pitchFamily="34" charset="0"/>
              <a:cs typeface="Arial" panose="020B0604020202020204" pitchFamily="34" charset="0"/>
            </a:rPr>
            <a:t> и помогают реалистично формировать цели деятельности</a:t>
          </a:r>
        </a:p>
      </dgm:t>
    </dgm:pt>
    <dgm:pt modelId="{19A04302-BB02-4B17-B8E5-E0F874B9C135}" type="parTrans" cxnId="{3E896325-DDB1-4640-A55B-28F09FCE3DFC}">
      <dgm:prSet/>
      <dgm:spPr/>
      <dgm:t>
        <a:bodyPr/>
        <a:lstStyle/>
        <a:p>
          <a:endParaRPr lang="ru-RU" sz="2000" b="0"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5885CAF-8132-488E-B029-F2FE14EB5C47}" type="sibTrans" cxnId="{3E896325-DDB1-4640-A55B-28F09FCE3DFC}">
      <dgm:prSet/>
      <dgm:spPr/>
      <dgm:t>
        <a:bodyPr/>
        <a:lstStyle/>
        <a:p>
          <a:endParaRPr lang="ru-RU" sz="2000" b="0"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3C10E4D-3337-47D1-91E8-E78C9C9E4A8B}" type="pres">
      <dgm:prSet presAssocID="{45132436-1BCD-486B-9318-1C32687592E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7B0B4A43-7E85-4542-8973-358BA5F6C86A}" type="pres">
      <dgm:prSet presAssocID="{377FD4F6-E3B5-4569-A2FB-C3A3E32CFB2E}" presName="root" presStyleCnt="0"/>
      <dgm:spPr/>
    </dgm:pt>
    <dgm:pt modelId="{21079A51-A683-4449-AC0B-3E75ED3DDADF}" type="pres">
      <dgm:prSet presAssocID="{377FD4F6-E3B5-4569-A2FB-C3A3E32CFB2E}" presName="rootComposite" presStyleCnt="0"/>
      <dgm:spPr/>
    </dgm:pt>
    <dgm:pt modelId="{8DBA74D3-A653-4B59-9822-5A6187195888}" type="pres">
      <dgm:prSet presAssocID="{377FD4F6-E3B5-4569-A2FB-C3A3E32CFB2E}" presName="rootText" presStyleLbl="node1" presStyleIdx="0" presStyleCnt="1" custScaleX="595706" custScaleY="135563"/>
      <dgm:spPr/>
      <dgm:t>
        <a:bodyPr/>
        <a:lstStyle/>
        <a:p>
          <a:endParaRPr lang="ru-RU"/>
        </a:p>
      </dgm:t>
    </dgm:pt>
    <dgm:pt modelId="{272E7E79-C4E9-48CE-BD62-AA7BC66E3B49}" type="pres">
      <dgm:prSet presAssocID="{377FD4F6-E3B5-4569-A2FB-C3A3E32CFB2E}" presName="rootConnector" presStyleLbl="node1" presStyleIdx="0" presStyleCnt="1"/>
      <dgm:spPr/>
      <dgm:t>
        <a:bodyPr/>
        <a:lstStyle/>
        <a:p>
          <a:endParaRPr lang="ru-RU"/>
        </a:p>
      </dgm:t>
    </dgm:pt>
    <dgm:pt modelId="{B4A670C5-250C-435D-8214-FF6245574CE6}" type="pres">
      <dgm:prSet presAssocID="{377FD4F6-E3B5-4569-A2FB-C3A3E32CFB2E}" presName="childShape" presStyleCnt="0"/>
      <dgm:spPr/>
    </dgm:pt>
    <dgm:pt modelId="{25477699-A7E1-440D-8E40-544EE00F80B4}" type="pres">
      <dgm:prSet presAssocID="{EE7B7169-D5C9-4EC6-AB41-3A719F1C4CEF}" presName="Name13" presStyleLbl="parChTrans1D2" presStyleIdx="0" presStyleCnt="5"/>
      <dgm:spPr/>
      <dgm:t>
        <a:bodyPr/>
        <a:lstStyle/>
        <a:p>
          <a:endParaRPr lang="ru-RU"/>
        </a:p>
      </dgm:t>
    </dgm:pt>
    <dgm:pt modelId="{20CFB0E4-F0F9-4F19-AE0F-B6F3A0721404}" type="pres">
      <dgm:prSet presAssocID="{FDBAA009-41EB-4A57-B1A5-E557F88C2FB8}" presName="childText" presStyleLbl="bgAcc1" presStyleIdx="0" presStyleCnt="5" custScaleX="855986" custScaleY="12723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95861A-B48F-4C7D-80D1-C2D6E2464997}" type="pres">
      <dgm:prSet presAssocID="{5111B379-52FB-45D8-AEB3-8F0C199FECBE}" presName="Name13" presStyleLbl="parChTrans1D2" presStyleIdx="1" presStyleCnt="5"/>
      <dgm:spPr/>
      <dgm:t>
        <a:bodyPr/>
        <a:lstStyle/>
        <a:p>
          <a:endParaRPr lang="ru-RU"/>
        </a:p>
      </dgm:t>
    </dgm:pt>
    <dgm:pt modelId="{91D477B5-172A-48EA-BDCD-B76BBECAD403}" type="pres">
      <dgm:prSet presAssocID="{0A8D8788-2096-40BF-8581-5FF0ACEF4F22}" presName="childText" presStyleLbl="bgAcc1" presStyleIdx="1" presStyleCnt="5" custScaleX="85598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67C4A9-4480-4685-AA7C-3EFE16D25B0C}" type="pres">
      <dgm:prSet presAssocID="{B7CE7006-550F-489D-95E5-BC4D8F0B57C1}" presName="Name13" presStyleLbl="parChTrans1D2" presStyleIdx="2" presStyleCnt="5"/>
      <dgm:spPr/>
      <dgm:t>
        <a:bodyPr/>
        <a:lstStyle/>
        <a:p>
          <a:endParaRPr lang="ru-RU"/>
        </a:p>
      </dgm:t>
    </dgm:pt>
    <dgm:pt modelId="{ED082AC1-8768-46ED-A915-8BBAF9059EC4}" type="pres">
      <dgm:prSet presAssocID="{985CD8B0-B11B-4F07-86F2-5405745B202E}" presName="childText" presStyleLbl="bgAcc1" presStyleIdx="2" presStyleCnt="5" custScaleX="85598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4010F1-6096-42F5-BA85-2DD7C1A381F5}" type="pres">
      <dgm:prSet presAssocID="{439DF1E2-4D01-458A-B910-DBE50CD12F1A}" presName="Name13" presStyleLbl="parChTrans1D2" presStyleIdx="3" presStyleCnt="5"/>
      <dgm:spPr/>
      <dgm:t>
        <a:bodyPr/>
        <a:lstStyle/>
        <a:p>
          <a:endParaRPr lang="ru-RU"/>
        </a:p>
      </dgm:t>
    </dgm:pt>
    <dgm:pt modelId="{DEC699AE-441F-4536-8E66-A95598402274}" type="pres">
      <dgm:prSet presAssocID="{E6B27400-A660-4487-AB1C-C844DB4307D3}" presName="childText" presStyleLbl="bgAcc1" presStyleIdx="3" presStyleCnt="5" custScaleX="85598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79ED2F-D374-4E54-BFE4-9F515CF23656}" type="pres">
      <dgm:prSet presAssocID="{19A04302-BB02-4B17-B8E5-E0F874B9C135}" presName="Name13" presStyleLbl="parChTrans1D2" presStyleIdx="4" presStyleCnt="5"/>
      <dgm:spPr/>
      <dgm:t>
        <a:bodyPr/>
        <a:lstStyle/>
        <a:p>
          <a:endParaRPr lang="ru-RU"/>
        </a:p>
      </dgm:t>
    </dgm:pt>
    <dgm:pt modelId="{126AA403-6E0E-4984-8068-7DBDABE3B835}" type="pres">
      <dgm:prSet presAssocID="{990E5E4B-9ABF-4BFC-B312-DAE392247D9A}" presName="childText" presStyleLbl="bgAcc1" presStyleIdx="4" presStyleCnt="5" custScaleX="85598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FF831F8-9F8A-4B0E-A360-1877BB8CDE95}" type="presOf" srcId="{439DF1E2-4D01-458A-B910-DBE50CD12F1A}" destId="{2E4010F1-6096-42F5-BA85-2DD7C1A381F5}" srcOrd="0" destOrd="0" presId="urn:microsoft.com/office/officeart/2005/8/layout/hierarchy3"/>
    <dgm:cxn modelId="{B0653832-483F-42D3-A6EC-D09878C1AE8E}" srcId="{377FD4F6-E3B5-4569-A2FB-C3A3E32CFB2E}" destId="{E6B27400-A660-4487-AB1C-C844DB4307D3}" srcOrd="3" destOrd="0" parTransId="{439DF1E2-4D01-458A-B910-DBE50CD12F1A}" sibTransId="{1910B9D1-D7B4-4215-B2A3-AA5918EAA50F}"/>
    <dgm:cxn modelId="{B1C8755E-243F-4961-8FD2-0EFB19F900F0}" type="presOf" srcId="{19A04302-BB02-4B17-B8E5-E0F874B9C135}" destId="{D179ED2F-D374-4E54-BFE4-9F515CF23656}" srcOrd="0" destOrd="0" presId="urn:microsoft.com/office/officeart/2005/8/layout/hierarchy3"/>
    <dgm:cxn modelId="{53EE7910-E6B5-4460-9954-E6C933F5828D}" type="presOf" srcId="{990E5E4B-9ABF-4BFC-B312-DAE392247D9A}" destId="{126AA403-6E0E-4984-8068-7DBDABE3B835}" srcOrd="0" destOrd="0" presId="urn:microsoft.com/office/officeart/2005/8/layout/hierarchy3"/>
    <dgm:cxn modelId="{3E896325-DDB1-4640-A55B-28F09FCE3DFC}" srcId="{377FD4F6-E3B5-4569-A2FB-C3A3E32CFB2E}" destId="{990E5E4B-9ABF-4BFC-B312-DAE392247D9A}" srcOrd="4" destOrd="0" parTransId="{19A04302-BB02-4B17-B8E5-E0F874B9C135}" sibTransId="{55885CAF-8132-488E-B029-F2FE14EB5C47}"/>
    <dgm:cxn modelId="{FF435BA8-4EA5-4A3C-96FD-00F5D91F7A9D}" srcId="{377FD4F6-E3B5-4569-A2FB-C3A3E32CFB2E}" destId="{985CD8B0-B11B-4F07-86F2-5405745B202E}" srcOrd="2" destOrd="0" parTransId="{B7CE7006-550F-489D-95E5-BC4D8F0B57C1}" sibTransId="{DFA762C0-B3BB-412E-86CD-E7A3155B90D3}"/>
    <dgm:cxn modelId="{A65FD411-E5F5-4688-A2D6-9360ECC7ED99}" srcId="{45132436-1BCD-486B-9318-1C32687592E4}" destId="{377FD4F6-E3B5-4569-A2FB-C3A3E32CFB2E}" srcOrd="0" destOrd="0" parTransId="{65160970-387C-472B-BC23-4E64B8D79AB6}" sibTransId="{CBB3BC93-0A22-46C6-B4EC-B0C4CE3A583B}"/>
    <dgm:cxn modelId="{5D5C354A-EAE9-40AE-9F51-824C59A296C2}" srcId="{377FD4F6-E3B5-4569-A2FB-C3A3E32CFB2E}" destId="{0A8D8788-2096-40BF-8581-5FF0ACEF4F22}" srcOrd="1" destOrd="0" parTransId="{5111B379-52FB-45D8-AEB3-8F0C199FECBE}" sibTransId="{AE8B93E8-A4FB-4448-A19E-87D81E5E618D}"/>
    <dgm:cxn modelId="{3E7DBDB7-7F32-453A-BCA7-B73927D3465E}" type="presOf" srcId="{985CD8B0-B11B-4F07-86F2-5405745B202E}" destId="{ED082AC1-8768-46ED-A915-8BBAF9059EC4}" srcOrd="0" destOrd="0" presId="urn:microsoft.com/office/officeart/2005/8/layout/hierarchy3"/>
    <dgm:cxn modelId="{DCFD1F94-531F-4C11-A225-E043DE75D977}" type="presOf" srcId="{0A8D8788-2096-40BF-8581-5FF0ACEF4F22}" destId="{91D477B5-172A-48EA-BDCD-B76BBECAD403}" srcOrd="0" destOrd="0" presId="urn:microsoft.com/office/officeart/2005/8/layout/hierarchy3"/>
    <dgm:cxn modelId="{00B6AA9A-133B-4581-9F7C-1F2D3119C603}" type="presOf" srcId="{45132436-1BCD-486B-9318-1C32687592E4}" destId="{33C10E4D-3337-47D1-91E8-E78C9C9E4A8B}" srcOrd="0" destOrd="0" presId="urn:microsoft.com/office/officeart/2005/8/layout/hierarchy3"/>
    <dgm:cxn modelId="{65C6BD26-24AF-4FA4-8863-C6CF75B5881E}" type="presOf" srcId="{377FD4F6-E3B5-4569-A2FB-C3A3E32CFB2E}" destId="{272E7E79-C4E9-48CE-BD62-AA7BC66E3B49}" srcOrd="1" destOrd="0" presId="urn:microsoft.com/office/officeart/2005/8/layout/hierarchy3"/>
    <dgm:cxn modelId="{8D4D0808-7B62-4B2A-8A0F-BC206FAB2A4C}" srcId="{377FD4F6-E3B5-4569-A2FB-C3A3E32CFB2E}" destId="{FDBAA009-41EB-4A57-B1A5-E557F88C2FB8}" srcOrd="0" destOrd="0" parTransId="{EE7B7169-D5C9-4EC6-AB41-3A719F1C4CEF}" sibTransId="{0174210A-A53C-4EB4-9281-7B089B1B9B23}"/>
    <dgm:cxn modelId="{CBBD1A06-0007-4283-968F-1AAD9608BCEF}" type="presOf" srcId="{5111B379-52FB-45D8-AEB3-8F0C199FECBE}" destId="{BF95861A-B48F-4C7D-80D1-C2D6E2464997}" srcOrd="0" destOrd="0" presId="urn:microsoft.com/office/officeart/2005/8/layout/hierarchy3"/>
    <dgm:cxn modelId="{B0061601-76BD-4C5E-B0B9-7C90C2245A80}" type="presOf" srcId="{E6B27400-A660-4487-AB1C-C844DB4307D3}" destId="{DEC699AE-441F-4536-8E66-A95598402274}" srcOrd="0" destOrd="0" presId="urn:microsoft.com/office/officeart/2005/8/layout/hierarchy3"/>
    <dgm:cxn modelId="{EE85B405-0A21-4DB4-8A1F-31F995B00AE5}" type="presOf" srcId="{FDBAA009-41EB-4A57-B1A5-E557F88C2FB8}" destId="{20CFB0E4-F0F9-4F19-AE0F-B6F3A0721404}" srcOrd="0" destOrd="0" presId="urn:microsoft.com/office/officeart/2005/8/layout/hierarchy3"/>
    <dgm:cxn modelId="{6BE0D7D4-8DC3-49F3-9B89-18ADB8B92EF4}" type="presOf" srcId="{EE7B7169-D5C9-4EC6-AB41-3A719F1C4CEF}" destId="{25477699-A7E1-440D-8E40-544EE00F80B4}" srcOrd="0" destOrd="0" presId="urn:microsoft.com/office/officeart/2005/8/layout/hierarchy3"/>
    <dgm:cxn modelId="{A4A617D9-F466-4862-B44F-52EA52D0C6F8}" type="presOf" srcId="{377FD4F6-E3B5-4569-A2FB-C3A3E32CFB2E}" destId="{8DBA74D3-A653-4B59-9822-5A6187195888}" srcOrd="0" destOrd="0" presId="urn:microsoft.com/office/officeart/2005/8/layout/hierarchy3"/>
    <dgm:cxn modelId="{E937AFBB-7EE0-4B8D-BCD4-426074E2DDD9}" type="presOf" srcId="{B7CE7006-550F-489D-95E5-BC4D8F0B57C1}" destId="{5167C4A9-4480-4685-AA7C-3EFE16D25B0C}" srcOrd="0" destOrd="0" presId="urn:microsoft.com/office/officeart/2005/8/layout/hierarchy3"/>
    <dgm:cxn modelId="{E23DC440-8E92-4C18-BE26-8AFE06998687}" type="presParOf" srcId="{33C10E4D-3337-47D1-91E8-E78C9C9E4A8B}" destId="{7B0B4A43-7E85-4542-8973-358BA5F6C86A}" srcOrd="0" destOrd="0" presId="urn:microsoft.com/office/officeart/2005/8/layout/hierarchy3"/>
    <dgm:cxn modelId="{7FB3903D-86AB-4367-A52F-CB107AAA5E4A}" type="presParOf" srcId="{7B0B4A43-7E85-4542-8973-358BA5F6C86A}" destId="{21079A51-A683-4449-AC0B-3E75ED3DDADF}" srcOrd="0" destOrd="0" presId="urn:microsoft.com/office/officeart/2005/8/layout/hierarchy3"/>
    <dgm:cxn modelId="{4DA2CA1E-1905-4132-BDC0-29487FB5282C}" type="presParOf" srcId="{21079A51-A683-4449-AC0B-3E75ED3DDADF}" destId="{8DBA74D3-A653-4B59-9822-5A6187195888}" srcOrd="0" destOrd="0" presId="urn:microsoft.com/office/officeart/2005/8/layout/hierarchy3"/>
    <dgm:cxn modelId="{F50F1153-93E7-46B6-A696-917BC2A23F0E}" type="presParOf" srcId="{21079A51-A683-4449-AC0B-3E75ED3DDADF}" destId="{272E7E79-C4E9-48CE-BD62-AA7BC66E3B49}" srcOrd="1" destOrd="0" presId="urn:microsoft.com/office/officeart/2005/8/layout/hierarchy3"/>
    <dgm:cxn modelId="{970F239C-2188-498B-BE75-1C37375FEA01}" type="presParOf" srcId="{7B0B4A43-7E85-4542-8973-358BA5F6C86A}" destId="{B4A670C5-250C-435D-8214-FF6245574CE6}" srcOrd="1" destOrd="0" presId="urn:microsoft.com/office/officeart/2005/8/layout/hierarchy3"/>
    <dgm:cxn modelId="{044D1B80-3D4E-4C39-BDC7-8902D5244F8B}" type="presParOf" srcId="{B4A670C5-250C-435D-8214-FF6245574CE6}" destId="{25477699-A7E1-440D-8E40-544EE00F80B4}" srcOrd="0" destOrd="0" presId="urn:microsoft.com/office/officeart/2005/8/layout/hierarchy3"/>
    <dgm:cxn modelId="{CDB9362D-C963-4AC6-8F11-2913E153801E}" type="presParOf" srcId="{B4A670C5-250C-435D-8214-FF6245574CE6}" destId="{20CFB0E4-F0F9-4F19-AE0F-B6F3A0721404}" srcOrd="1" destOrd="0" presId="urn:microsoft.com/office/officeart/2005/8/layout/hierarchy3"/>
    <dgm:cxn modelId="{84E32E70-7F62-4128-BF0E-66F34450BE2B}" type="presParOf" srcId="{B4A670C5-250C-435D-8214-FF6245574CE6}" destId="{BF95861A-B48F-4C7D-80D1-C2D6E2464997}" srcOrd="2" destOrd="0" presId="urn:microsoft.com/office/officeart/2005/8/layout/hierarchy3"/>
    <dgm:cxn modelId="{414AA87D-0CFC-4930-9EE9-DF29351A0BF2}" type="presParOf" srcId="{B4A670C5-250C-435D-8214-FF6245574CE6}" destId="{91D477B5-172A-48EA-BDCD-B76BBECAD403}" srcOrd="3" destOrd="0" presId="urn:microsoft.com/office/officeart/2005/8/layout/hierarchy3"/>
    <dgm:cxn modelId="{0E83FC10-D53A-4222-A19C-A4E2DA5933EC}" type="presParOf" srcId="{B4A670C5-250C-435D-8214-FF6245574CE6}" destId="{5167C4A9-4480-4685-AA7C-3EFE16D25B0C}" srcOrd="4" destOrd="0" presId="urn:microsoft.com/office/officeart/2005/8/layout/hierarchy3"/>
    <dgm:cxn modelId="{20A5E8A9-E542-473D-89A9-D30B75E2124E}" type="presParOf" srcId="{B4A670C5-250C-435D-8214-FF6245574CE6}" destId="{ED082AC1-8768-46ED-A915-8BBAF9059EC4}" srcOrd="5" destOrd="0" presId="urn:microsoft.com/office/officeart/2005/8/layout/hierarchy3"/>
    <dgm:cxn modelId="{B3A1E07A-08EE-4293-81CE-DC5BF578AEA7}" type="presParOf" srcId="{B4A670C5-250C-435D-8214-FF6245574CE6}" destId="{2E4010F1-6096-42F5-BA85-2DD7C1A381F5}" srcOrd="6" destOrd="0" presId="urn:microsoft.com/office/officeart/2005/8/layout/hierarchy3"/>
    <dgm:cxn modelId="{982C97FD-F0CB-482F-99E7-FF518190F97A}" type="presParOf" srcId="{B4A670C5-250C-435D-8214-FF6245574CE6}" destId="{DEC699AE-441F-4536-8E66-A95598402274}" srcOrd="7" destOrd="0" presId="urn:microsoft.com/office/officeart/2005/8/layout/hierarchy3"/>
    <dgm:cxn modelId="{EDC8E229-DF1C-4E8A-B875-5F163638AE96}" type="presParOf" srcId="{B4A670C5-250C-435D-8214-FF6245574CE6}" destId="{D179ED2F-D374-4E54-BFE4-9F515CF23656}" srcOrd="8" destOrd="0" presId="urn:microsoft.com/office/officeart/2005/8/layout/hierarchy3"/>
    <dgm:cxn modelId="{AE827507-FC51-4BD9-A391-C2A9941C2A4A}" type="presParOf" srcId="{B4A670C5-250C-435D-8214-FF6245574CE6}" destId="{126AA403-6E0E-4984-8068-7DBDABE3B835}" srcOrd="9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11BFA82-AA2D-4221-9188-F2E48D162273}" type="doc">
      <dgm:prSet loTypeId="urn:microsoft.com/office/officeart/2005/8/layout/lProcess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4B8F990-BE85-465D-8825-20760E1BE034}">
      <dgm:prSet phldrT="[Текст]" custT="1"/>
      <dgm:spPr/>
      <dgm:t>
        <a:bodyPr/>
        <a:lstStyle/>
        <a:p>
          <a:r>
            <a:rPr lang="ru-RU" sz="2400" b="1" dirty="0">
              <a:latin typeface="Arial" panose="020B0604020202020204" pitchFamily="34" charset="0"/>
              <a:cs typeface="Arial" panose="020B0604020202020204" pitchFamily="34" charset="0"/>
            </a:rPr>
            <a:t>Целевой </a:t>
          </a:r>
          <a:br>
            <a:rPr lang="ru-RU" sz="2400" b="1" dirty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2400" b="1" dirty="0">
              <a:latin typeface="Arial" panose="020B0604020202020204" pitchFamily="34" charset="0"/>
              <a:cs typeface="Arial" panose="020B0604020202020204" pitchFamily="34" charset="0"/>
            </a:rPr>
            <a:t>раздел</a:t>
          </a:r>
        </a:p>
      </dgm:t>
    </dgm:pt>
    <dgm:pt modelId="{B0E57AA0-5AA4-47C8-9F63-C514FAF660E6}" type="parTrans" cxnId="{C92BFB66-C35C-4270-9C17-49C50534216D}">
      <dgm:prSet/>
      <dgm:spPr/>
      <dgm:t>
        <a:bodyPr/>
        <a:lstStyle/>
        <a:p>
          <a:endParaRPr lang="ru-RU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62AF814-E390-4E73-AF84-0DE2C480E9B8}" type="sibTrans" cxnId="{C92BFB66-C35C-4270-9C17-49C50534216D}">
      <dgm:prSet/>
      <dgm:spPr/>
      <dgm:t>
        <a:bodyPr/>
        <a:lstStyle/>
        <a:p>
          <a:endParaRPr lang="ru-RU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ECFEFC5-D400-42B0-B700-C85503BFC58B}">
      <dgm:prSet phldrT="[Текст]" custT="1"/>
      <dgm:spPr/>
      <dgm:t>
        <a:bodyPr/>
        <a:lstStyle/>
        <a:p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Пояснительная записка</a:t>
          </a:r>
        </a:p>
      </dgm:t>
    </dgm:pt>
    <dgm:pt modelId="{0736C150-CE96-4C6B-8EA5-99978A6F0782}" type="parTrans" cxnId="{C06B702A-2592-47E4-95A1-C3A438430DC1}">
      <dgm:prSet/>
      <dgm:spPr/>
      <dgm:t>
        <a:bodyPr/>
        <a:lstStyle/>
        <a:p>
          <a:endParaRPr lang="ru-RU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6AD2344-AD49-4454-9AC6-E74B9C13287E}" type="sibTrans" cxnId="{C06B702A-2592-47E4-95A1-C3A438430DC1}">
      <dgm:prSet/>
      <dgm:spPr/>
      <dgm:t>
        <a:bodyPr/>
        <a:lstStyle/>
        <a:p>
          <a:endParaRPr lang="ru-RU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2A0C018-9545-40A7-A7A0-0D21B4577DAB}">
      <dgm:prSet phldrT="[Текст]" custT="1"/>
      <dgm:spPr/>
      <dgm:t>
        <a:bodyPr/>
        <a:lstStyle/>
        <a:p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Планируемые результаты освоения ООП</a:t>
          </a:r>
        </a:p>
      </dgm:t>
    </dgm:pt>
    <dgm:pt modelId="{D9E77D96-2D26-4766-84F0-136093513C0D}" type="parTrans" cxnId="{16F8CEC3-7FA4-4D96-857F-E6DAACA0169A}">
      <dgm:prSet/>
      <dgm:spPr/>
      <dgm:t>
        <a:bodyPr/>
        <a:lstStyle/>
        <a:p>
          <a:endParaRPr lang="ru-RU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1F7F598-D789-4847-8433-D688DC5EB985}" type="sibTrans" cxnId="{16F8CEC3-7FA4-4D96-857F-E6DAACA0169A}">
      <dgm:prSet/>
      <dgm:spPr/>
      <dgm:t>
        <a:bodyPr/>
        <a:lstStyle/>
        <a:p>
          <a:endParaRPr lang="ru-RU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6454F33-0C85-48DD-9BB4-E1EFA8163C35}">
      <dgm:prSet phldrT="[Текст]" custT="1"/>
      <dgm:spPr/>
      <dgm:t>
        <a:bodyPr/>
        <a:lstStyle/>
        <a:p>
          <a:r>
            <a:rPr lang="ru-RU" sz="2400" b="1" dirty="0">
              <a:latin typeface="Arial" panose="020B0604020202020204" pitchFamily="34" charset="0"/>
              <a:cs typeface="Arial" panose="020B0604020202020204" pitchFamily="34" charset="0"/>
            </a:rPr>
            <a:t>Содержательный раздел</a:t>
          </a:r>
        </a:p>
      </dgm:t>
    </dgm:pt>
    <dgm:pt modelId="{62F5BF29-1194-4D2F-B0CC-A58998B383B7}" type="parTrans" cxnId="{7F65A240-AE3B-4B1D-A097-F0646E8F6F46}">
      <dgm:prSet/>
      <dgm:spPr/>
      <dgm:t>
        <a:bodyPr/>
        <a:lstStyle/>
        <a:p>
          <a:endParaRPr lang="ru-RU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F1F8E32-48F3-4A58-9EF6-F2B2368A9D97}" type="sibTrans" cxnId="{7F65A240-AE3B-4B1D-A097-F0646E8F6F46}">
      <dgm:prSet/>
      <dgm:spPr/>
      <dgm:t>
        <a:bodyPr/>
        <a:lstStyle/>
        <a:p>
          <a:endParaRPr lang="ru-RU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0A87FD0-0302-4E8A-8C1E-62C904076957}">
      <dgm:prSet phldrT="[Текст]" custT="1"/>
      <dgm:spPr/>
      <dgm:t>
        <a:bodyPr/>
        <a:lstStyle/>
        <a:p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Программа развития УУД</a:t>
          </a:r>
        </a:p>
      </dgm:t>
    </dgm:pt>
    <dgm:pt modelId="{3E3EC889-1960-4B79-A4E4-B26220CD4D71}" type="parTrans" cxnId="{C26F55EF-A552-4B59-9CCD-6CFF35CB1388}">
      <dgm:prSet/>
      <dgm:spPr/>
      <dgm:t>
        <a:bodyPr/>
        <a:lstStyle/>
        <a:p>
          <a:endParaRPr lang="ru-RU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D861C63-B537-43C7-9C04-79B6D87BB786}" type="sibTrans" cxnId="{C26F55EF-A552-4B59-9CCD-6CFF35CB1388}">
      <dgm:prSet/>
      <dgm:spPr/>
      <dgm:t>
        <a:bodyPr/>
        <a:lstStyle/>
        <a:p>
          <a:endParaRPr lang="ru-RU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2C35CA6-5D3A-441E-BE11-12A8848DB4F4}">
      <dgm:prSet phldrT="[Текст]" custT="1"/>
      <dgm:spPr/>
      <dgm:t>
        <a:bodyPr/>
        <a:lstStyle/>
        <a:p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Программы предметов, курсов</a:t>
          </a:r>
        </a:p>
      </dgm:t>
    </dgm:pt>
    <dgm:pt modelId="{3B67682B-AD5D-4159-BC8A-438BCAD7205B}" type="parTrans" cxnId="{49E82172-D071-404C-BE88-951DCC6EC122}">
      <dgm:prSet/>
      <dgm:spPr/>
      <dgm:t>
        <a:bodyPr/>
        <a:lstStyle/>
        <a:p>
          <a:endParaRPr lang="ru-RU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B3EB473-4F92-4B1E-AB7B-061D26A6C8CE}" type="sibTrans" cxnId="{49E82172-D071-404C-BE88-951DCC6EC122}">
      <dgm:prSet/>
      <dgm:spPr/>
      <dgm:t>
        <a:bodyPr/>
        <a:lstStyle/>
        <a:p>
          <a:endParaRPr lang="ru-RU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D6AA9B2-1986-4C99-8ED5-9D51B7221DD9}">
      <dgm:prSet phldrT="[Текст]" custT="1"/>
      <dgm:spPr/>
      <dgm:t>
        <a:bodyPr/>
        <a:lstStyle/>
        <a:p>
          <a:r>
            <a:rPr lang="ru-RU" sz="2400" b="1" dirty="0" err="1">
              <a:latin typeface="Arial" panose="020B0604020202020204" pitchFamily="34" charset="0"/>
              <a:cs typeface="Arial" panose="020B0604020202020204" pitchFamily="34" charset="0"/>
            </a:rPr>
            <a:t>Организацион-ный</a:t>
          </a:r>
          <a:r>
            <a:rPr lang="ru-RU" sz="2400" b="1" dirty="0">
              <a:latin typeface="Arial" panose="020B0604020202020204" pitchFamily="34" charset="0"/>
              <a:cs typeface="Arial" panose="020B0604020202020204" pitchFamily="34" charset="0"/>
            </a:rPr>
            <a:t> раздел</a:t>
          </a:r>
        </a:p>
      </dgm:t>
    </dgm:pt>
    <dgm:pt modelId="{A3235383-206E-48FE-9E25-C4BC6782924D}" type="parTrans" cxnId="{3BD5E140-C33C-483B-BE36-E63CD3A6DACE}">
      <dgm:prSet/>
      <dgm:spPr/>
      <dgm:t>
        <a:bodyPr/>
        <a:lstStyle/>
        <a:p>
          <a:endParaRPr lang="ru-RU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F369FF3-EF41-40F6-983C-34B1CFF333E0}" type="sibTrans" cxnId="{3BD5E140-C33C-483B-BE36-E63CD3A6DACE}">
      <dgm:prSet/>
      <dgm:spPr/>
      <dgm:t>
        <a:bodyPr/>
        <a:lstStyle/>
        <a:p>
          <a:endParaRPr lang="ru-RU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CDDBA44-46FC-4413-8D37-442D79A53836}">
      <dgm:prSet phldrT="[Текст]" custT="1"/>
      <dgm:spPr/>
      <dgm:t>
        <a:bodyPr/>
        <a:lstStyle/>
        <a:p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Учебный план</a:t>
          </a:r>
        </a:p>
      </dgm:t>
    </dgm:pt>
    <dgm:pt modelId="{9170AA70-3149-4E6B-94BE-AEE1BD93C4DC}" type="parTrans" cxnId="{DE37A0D5-9817-45FF-991D-9DEC9E6271FB}">
      <dgm:prSet/>
      <dgm:spPr/>
      <dgm:t>
        <a:bodyPr/>
        <a:lstStyle/>
        <a:p>
          <a:endParaRPr lang="ru-RU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E5E8F52-D21C-4774-B52C-DC767C67F63E}" type="sibTrans" cxnId="{DE37A0D5-9817-45FF-991D-9DEC9E6271FB}">
      <dgm:prSet/>
      <dgm:spPr/>
      <dgm:t>
        <a:bodyPr/>
        <a:lstStyle/>
        <a:p>
          <a:endParaRPr lang="ru-RU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12A0205-09D1-4202-8D04-FC116DF44802}">
      <dgm:prSet phldrT="[Текст]" custT="1"/>
      <dgm:spPr/>
      <dgm:t>
        <a:bodyPr/>
        <a:lstStyle/>
        <a:p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Система оценки результатов освоения ООП</a:t>
          </a:r>
        </a:p>
      </dgm:t>
    </dgm:pt>
    <dgm:pt modelId="{875A1C6C-2CFF-4AF5-8144-98F15E59B21A}" type="parTrans" cxnId="{A9712552-5FA1-4FF2-AD1C-DA87CFA0B532}">
      <dgm:prSet/>
      <dgm:spPr/>
      <dgm:t>
        <a:bodyPr/>
        <a:lstStyle/>
        <a:p>
          <a:endParaRPr lang="ru-RU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EBE451E-3DE3-4A15-8909-09CC8177B1BA}" type="sibTrans" cxnId="{A9712552-5FA1-4FF2-AD1C-DA87CFA0B532}">
      <dgm:prSet/>
      <dgm:spPr/>
      <dgm:t>
        <a:bodyPr/>
        <a:lstStyle/>
        <a:p>
          <a:endParaRPr lang="ru-RU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123B71D-7DB6-42B2-8591-118066CA4F2F}">
      <dgm:prSet phldrT="[Текст]" custT="1"/>
      <dgm:spPr/>
      <dgm:t>
        <a:bodyPr/>
        <a:lstStyle/>
        <a:p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Программа воспитания </a:t>
          </a:r>
          <a:b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и социализации</a:t>
          </a:r>
        </a:p>
      </dgm:t>
    </dgm:pt>
    <dgm:pt modelId="{01144DE5-6C2A-4D98-90E2-622B40655E0F}" type="parTrans" cxnId="{DBCBE48C-1DE1-4248-9772-A336A821CB22}">
      <dgm:prSet/>
      <dgm:spPr/>
      <dgm:t>
        <a:bodyPr/>
        <a:lstStyle/>
        <a:p>
          <a:endParaRPr lang="ru-RU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1B83A8D-78E2-4D1E-BFE1-A63003C1BB7F}" type="sibTrans" cxnId="{DBCBE48C-1DE1-4248-9772-A336A821CB22}">
      <dgm:prSet/>
      <dgm:spPr/>
      <dgm:t>
        <a:bodyPr/>
        <a:lstStyle/>
        <a:p>
          <a:endParaRPr lang="ru-RU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1C3C21F-08A9-4B08-93E1-3E2234B1DBA0}">
      <dgm:prSet phldrT="[Текст]" custT="1"/>
      <dgm:spPr/>
      <dgm:t>
        <a:bodyPr/>
        <a:lstStyle/>
        <a:p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Программа коррекционной работы</a:t>
          </a:r>
        </a:p>
      </dgm:t>
    </dgm:pt>
    <dgm:pt modelId="{46C52125-7C67-49E2-B48C-E47C75BD5DF8}" type="parTrans" cxnId="{30E52E7F-EEA3-4497-BC53-0F0607765D45}">
      <dgm:prSet/>
      <dgm:spPr/>
      <dgm:t>
        <a:bodyPr/>
        <a:lstStyle/>
        <a:p>
          <a:endParaRPr lang="ru-RU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2F5B96D-7171-4BDD-BE42-CE163EBF23F3}" type="sibTrans" cxnId="{30E52E7F-EEA3-4497-BC53-0F0607765D45}">
      <dgm:prSet/>
      <dgm:spPr/>
      <dgm:t>
        <a:bodyPr/>
        <a:lstStyle/>
        <a:p>
          <a:endParaRPr lang="ru-RU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D5E5ED0-EEC4-4428-857A-52A37FBB1248}">
      <dgm:prSet phldrT="[Текст]" custT="1"/>
      <dgm:spPr/>
      <dgm:t>
        <a:bodyPr/>
        <a:lstStyle/>
        <a:p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План внеурочной деятельности</a:t>
          </a:r>
        </a:p>
      </dgm:t>
    </dgm:pt>
    <dgm:pt modelId="{ACACB19C-209D-4085-9E76-A91A4D4F9FD8}" type="parTrans" cxnId="{4F77662E-C4F0-4415-88F3-28F3ED8CBB3C}">
      <dgm:prSet/>
      <dgm:spPr/>
      <dgm:t>
        <a:bodyPr/>
        <a:lstStyle/>
        <a:p>
          <a:endParaRPr lang="ru-RU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A609A45-DCEF-4F93-A89E-ED6CEA0B2A4C}" type="sibTrans" cxnId="{4F77662E-C4F0-4415-88F3-28F3ED8CBB3C}">
      <dgm:prSet/>
      <dgm:spPr/>
      <dgm:t>
        <a:bodyPr/>
        <a:lstStyle/>
        <a:p>
          <a:endParaRPr lang="ru-RU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056B840-67C2-4AF3-88B5-F6B99CCCCA04}">
      <dgm:prSet phldrT="[Текст]" custT="1"/>
      <dgm:spPr/>
      <dgm:t>
        <a:bodyPr/>
        <a:lstStyle/>
        <a:p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Календарный учебный график</a:t>
          </a:r>
        </a:p>
      </dgm:t>
    </dgm:pt>
    <dgm:pt modelId="{803BA4E3-7787-4723-91DB-68E8ACD23A06}" type="parTrans" cxnId="{569FAB2D-D101-4FBE-A222-5447318D7B45}">
      <dgm:prSet/>
      <dgm:spPr/>
      <dgm:t>
        <a:bodyPr/>
        <a:lstStyle/>
        <a:p>
          <a:endParaRPr lang="ru-RU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5DB5CC5-D2E3-437D-916D-28D5722C3222}" type="sibTrans" cxnId="{569FAB2D-D101-4FBE-A222-5447318D7B45}">
      <dgm:prSet/>
      <dgm:spPr/>
      <dgm:t>
        <a:bodyPr/>
        <a:lstStyle/>
        <a:p>
          <a:endParaRPr lang="ru-RU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D67970F-4F6F-4305-BA2A-C95BD67B52FE}">
      <dgm:prSet phldrT="[Текст]" custT="1"/>
      <dgm:spPr/>
      <dgm:t>
        <a:bodyPr/>
        <a:lstStyle/>
        <a:p>
          <a:r>
            <a:rPr lang="ru-RU" sz="2000" dirty="0">
              <a:latin typeface="Arial" panose="020B0604020202020204" pitchFamily="34" charset="0"/>
              <a:cs typeface="Arial" panose="020B0604020202020204" pitchFamily="34" charset="0"/>
            </a:rPr>
            <a:t>Система условий реализации ООП</a:t>
          </a:r>
        </a:p>
      </dgm:t>
    </dgm:pt>
    <dgm:pt modelId="{2FED66E3-A9C7-49C2-B043-F127A5C3AEAF}" type="parTrans" cxnId="{97D91AC7-E14B-489B-A76E-C15014CB12CA}">
      <dgm:prSet/>
      <dgm:spPr/>
      <dgm:t>
        <a:bodyPr/>
        <a:lstStyle/>
        <a:p>
          <a:endParaRPr lang="ru-RU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4793CE9-0FEB-4442-A680-0AC0182AF3DE}" type="sibTrans" cxnId="{97D91AC7-E14B-489B-A76E-C15014CB12CA}">
      <dgm:prSet/>
      <dgm:spPr/>
      <dgm:t>
        <a:bodyPr/>
        <a:lstStyle/>
        <a:p>
          <a:endParaRPr lang="ru-RU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48900D9-7236-438C-9DB8-61587AB6FFE8}" type="pres">
      <dgm:prSet presAssocID="{211BFA82-AA2D-4221-9188-F2E48D162273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81E0848-7E11-4679-8207-5B6E59F371AD}" type="pres">
      <dgm:prSet presAssocID="{34B8F990-BE85-465D-8825-20760E1BE034}" presName="compNode" presStyleCnt="0"/>
      <dgm:spPr/>
    </dgm:pt>
    <dgm:pt modelId="{A383145D-EB23-42F6-BB70-8340535D38D6}" type="pres">
      <dgm:prSet presAssocID="{34B8F990-BE85-465D-8825-20760E1BE034}" presName="aNode" presStyleLbl="bgShp" presStyleIdx="0" presStyleCnt="3"/>
      <dgm:spPr/>
      <dgm:t>
        <a:bodyPr/>
        <a:lstStyle/>
        <a:p>
          <a:endParaRPr lang="ru-RU"/>
        </a:p>
      </dgm:t>
    </dgm:pt>
    <dgm:pt modelId="{189BFFB6-4EF1-46D3-A4D1-40A52C28A6D6}" type="pres">
      <dgm:prSet presAssocID="{34B8F990-BE85-465D-8825-20760E1BE034}" presName="textNode" presStyleLbl="bgShp" presStyleIdx="0" presStyleCnt="3"/>
      <dgm:spPr/>
      <dgm:t>
        <a:bodyPr/>
        <a:lstStyle/>
        <a:p>
          <a:endParaRPr lang="ru-RU"/>
        </a:p>
      </dgm:t>
    </dgm:pt>
    <dgm:pt modelId="{3633CED3-CEF9-4B3A-8FAF-F8CB274B23CD}" type="pres">
      <dgm:prSet presAssocID="{34B8F990-BE85-465D-8825-20760E1BE034}" presName="compChildNode" presStyleCnt="0"/>
      <dgm:spPr/>
    </dgm:pt>
    <dgm:pt modelId="{B8D0A357-555F-49DE-A12C-F501C78D50A9}" type="pres">
      <dgm:prSet presAssocID="{34B8F990-BE85-465D-8825-20760E1BE034}" presName="theInnerList" presStyleCnt="0"/>
      <dgm:spPr/>
    </dgm:pt>
    <dgm:pt modelId="{22CE92FC-D155-48EC-880D-DDF53B17C437}" type="pres">
      <dgm:prSet presAssocID="{AECFEFC5-D400-42B0-B700-C85503BFC58B}" presName="childNode" presStyleLbl="node1" presStyleIdx="0" presStyleCnt="11" custLinFactNeighborX="-3319" custLinFactNeighborY="3714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B87517-0579-4076-B4DB-68A735B31BA4}" type="pres">
      <dgm:prSet presAssocID="{AECFEFC5-D400-42B0-B700-C85503BFC58B}" presName="aSpace2" presStyleCnt="0"/>
      <dgm:spPr/>
    </dgm:pt>
    <dgm:pt modelId="{AF7D6E5F-0D74-4AE2-95EA-03ADB0011EB8}" type="pres">
      <dgm:prSet presAssocID="{72A0C018-9545-40A7-A7A0-0D21B4577DAB}" presName="childNode" presStyleLbl="node1" presStyleIdx="1" presStyleCnt="11" custLinFactNeighborX="-1660" custLinFactNeighborY="247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E03EAF-100F-42E7-8F63-9C2BA2920F05}" type="pres">
      <dgm:prSet presAssocID="{72A0C018-9545-40A7-A7A0-0D21B4577DAB}" presName="aSpace2" presStyleCnt="0"/>
      <dgm:spPr/>
    </dgm:pt>
    <dgm:pt modelId="{101AF4D9-7E0F-4FE7-BA41-EB465F5B088B}" type="pres">
      <dgm:prSet presAssocID="{012A0205-09D1-4202-8D04-FC116DF44802}" presName="childNode" presStyleLbl="node1" presStyleIdx="2" presStyleCnt="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AF39E4-9B2B-435A-A7FE-27A9C0F104F6}" type="pres">
      <dgm:prSet presAssocID="{34B8F990-BE85-465D-8825-20760E1BE034}" presName="aSpace" presStyleCnt="0"/>
      <dgm:spPr/>
    </dgm:pt>
    <dgm:pt modelId="{025CD964-A7EA-40F6-9978-47D0BD538A83}" type="pres">
      <dgm:prSet presAssocID="{06454F33-0C85-48DD-9BB4-E1EFA8163C35}" presName="compNode" presStyleCnt="0"/>
      <dgm:spPr/>
    </dgm:pt>
    <dgm:pt modelId="{FF17D8E5-984C-479D-AD62-E3283D90B545}" type="pres">
      <dgm:prSet presAssocID="{06454F33-0C85-48DD-9BB4-E1EFA8163C35}" presName="aNode" presStyleLbl="bgShp" presStyleIdx="1" presStyleCnt="3"/>
      <dgm:spPr/>
      <dgm:t>
        <a:bodyPr/>
        <a:lstStyle/>
        <a:p>
          <a:endParaRPr lang="ru-RU"/>
        </a:p>
      </dgm:t>
    </dgm:pt>
    <dgm:pt modelId="{58F3E71A-1DD9-43AF-9293-6FCCB2AA8ECE}" type="pres">
      <dgm:prSet presAssocID="{06454F33-0C85-48DD-9BB4-E1EFA8163C35}" presName="textNode" presStyleLbl="bgShp" presStyleIdx="1" presStyleCnt="3"/>
      <dgm:spPr/>
      <dgm:t>
        <a:bodyPr/>
        <a:lstStyle/>
        <a:p>
          <a:endParaRPr lang="ru-RU"/>
        </a:p>
      </dgm:t>
    </dgm:pt>
    <dgm:pt modelId="{327B02EF-6D11-4A20-8C5F-D16DF2230D4D}" type="pres">
      <dgm:prSet presAssocID="{06454F33-0C85-48DD-9BB4-E1EFA8163C35}" presName="compChildNode" presStyleCnt="0"/>
      <dgm:spPr/>
    </dgm:pt>
    <dgm:pt modelId="{23D8FC64-1FFF-4994-9B38-0D938713520D}" type="pres">
      <dgm:prSet presAssocID="{06454F33-0C85-48DD-9BB4-E1EFA8163C35}" presName="theInnerList" presStyleCnt="0"/>
      <dgm:spPr/>
    </dgm:pt>
    <dgm:pt modelId="{7751A354-CE71-45ED-9E75-84EC2CF895B2}" type="pres">
      <dgm:prSet presAssocID="{20A87FD0-0302-4E8A-8C1E-62C904076957}" presName="childNode" presStyleLbl="node1" presStyleIdx="3" presStyleCnt="11" custScaleX="104805" custLinFactNeighborY="462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EB74E7-6691-4A77-B83D-2476442989F8}" type="pres">
      <dgm:prSet presAssocID="{20A87FD0-0302-4E8A-8C1E-62C904076957}" presName="aSpace2" presStyleCnt="0"/>
      <dgm:spPr/>
    </dgm:pt>
    <dgm:pt modelId="{A77AD27A-F725-4B7C-AD72-F1FB6DB60A1E}" type="pres">
      <dgm:prSet presAssocID="{32C35CA6-5D3A-441E-BE11-12A8848DB4F4}" presName="childNode" presStyleLbl="node1" presStyleIdx="4" presStyleCnt="11" custScaleX="104805" custScaleY="128882" custLinFactNeighborX="218" custLinFactNeighborY="341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624CFB-2182-46A1-93CB-73D04544139B}" type="pres">
      <dgm:prSet presAssocID="{32C35CA6-5D3A-441E-BE11-12A8848DB4F4}" presName="aSpace2" presStyleCnt="0"/>
      <dgm:spPr/>
    </dgm:pt>
    <dgm:pt modelId="{1F9206A6-927B-4BBC-BA39-B0E61D023759}" type="pres">
      <dgm:prSet presAssocID="{4123B71D-7DB6-42B2-8591-118066CA4F2F}" presName="childNode" presStyleLbl="node1" presStyleIdx="5" presStyleCnt="11" custScaleX="104805" custScaleY="132184" custLinFactNeighborX="0" custLinFactNeighborY="3132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921A6B-7D39-41E2-8396-90EA2A406C64}" type="pres">
      <dgm:prSet presAssocID="{4123B71D-7DB6-42B2-8591-118066CA4F2F}" presName="aSpace2" presStyleCnt="0"/>
      <dgm:spPr/>
    </dgm:pt>
    <dgm:pt modelId="{58ED8580-4832-48B1-ADFE-8CA2663218B7}" type="pres">
      <dgm:prSet presAssocID="{E1C3C21F-08A9-4B08-93E1-3E2234B1DBA0}" presName="childNode" presStyleLbl="node1" presStyleIdx="6" presStyleCnt="11" custScaleX="104805" custScaleY="1440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0E26E9-4892-47B5-9797-F6281AAB7176}" type="pres">
      <dgm:prSet presAssocID="{06454F33-0C85-48DD-9BB4-E1EFA8163C35}" presName="aSpace" presStyleCnt="0"/>
      <dgm:spPr/>
    </dgm:pt>
    <dgm:pt modelId="{407080C7-3BD9-407D-AB71-D4A846416CC9}" type="pres">
      <dgm:prSet presAssocID="{4D6AA9B2-1986-4C99-8ED5-9D51B7221DD9}" presName="compNode" presStyleCnt="0"/>
      <dgm:spPr/>
    </dgm:pt>
    <dgm:pt modelId="{24FD59AF-FCC3-4892-AEE7-8AAD846DFE57}" type="pres">
      <dgm:prSet presAssocID="{4D6AA9B2-1986-4C99-8ED5-9D51B7221DD9}" presName="aNode" presStyleLbl="bgShp" presStyleIdx="2" presStyleCnt="3"/>
      <dgm:spPr/>
      <dgm:t>
        <a:bodyPr/>
        <a:lstStyle/>
        <a:p>
          <a:endParaRPr lang="ru-RU"/>
        </a:p>
      </dgm:t>
    </dgm:pt>
    <dgm:pt modelId="{BAFD05B3-94A6-4D94-A6CE-875F94E540E9}" type="pres">
      <dgm:prSet presAssocID="{4D6AA9B2-1986-4C99-8ED5-9D51B7221DD9}" presName="textNode" presStyleLbl="bgShp" presStyleIdx="2" presStyleCnt="3"/>
      <dgm:spPr/>
      <dgm:t>
        <a:bodyPr/>
        <a:lstStyle/>
        <a:p>
          <a:endParaRPr lang="ru-RU"/>
        </a:p>
      </dgm:t>
    </dgm:pt>
    <dgm:pt modelId="{955EFF11-7104-4180-B7E9-694B77EDBCF4}" type="pres">
      <dgm:prSet presAssocID="{4D6AA9B2-1986-4C99-8ED5-9D51B7221DD9}" presName="compChildNode" presStyleCnt="0"/>
      <dgm:spPr/>
    </dgm:pt>
    <dgm:pt modelId="{D4AF8184-9CB4-4945-9D3F-112DA1E5BC75}" type="pres">
      <dgm:prSet presAssocID="{4D6AA9B2-1986-4C99-8ED5-9D51B7221DD9}" presName="theInnerList" presStyleCnt="0"/>
      <dgm:spPr/>
    </dgm:pt>
    <dgm:pt modelId="{1C81C0EB-4DB8-4905-9F17-560169ECDB99}" type="pres">
      <dgm:prSet presAssocID="{ACDDBA44-46FC-4413-8D37-442D79A53836}" presName="childNode" presStyleLbl="node1" presStyleIdx="7" presStyleCnt="11" custLinFactNeighborY="5009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3F2F1E-BA44-4EBF-9C90-DA83AF2C317E}" type="pres">
      <dgm:prSet presAssocID="{ACDDBA44-46FC-4413-8D37-442D79A53836}" presName="aSpace2" presStyleCnt="0"/>
      <dgm:spPr/>
    </dgm:pt>
    <dgm:pt modelId="{F037258D-5DE8-41BF-A396-0D08A0466E43}" type="pres">
      <dgm:prSet presAssocID="{ED5E5ED0-EEC4-4428-857A-52A37FBB1248}" presName="childNode" presStyleLbl="node1" presStyleIdx="8" presStyleCnt="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A472AA-9DB4-43FA-AFA6-226DC0191D62}" type="pres">
      <dgm:prSet presAssocID="{ED5E5ED0-EEC4-4428-857A-52A37FBB1248}" presName="aSpace2" presStyleCnt="0"/>
      <dgm:spPr/>
    </dgm:pt>
    <dgm:pt modelId="{110CA2EC-7FBD-47EF-916F-07AD2CA84709}" type="pres">
      <dgm:prSet presAssocID="{D056B840-67C2-4AF3-88B5-F6B99CCCCA04}" presName="childNode" presStyleLbl="node1" presStyleIdx="9" presStyleCnt="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435080-26C4-413A-9648-00AB72ABBC9C}" type="pres">
      <dgm:prSet presAssocID="{D056B840-67C2-4AF3-88B5-F6B99CCCCA04}" presName="aSpace2" presStyleCnt="0"/>
      <dgm:spPr/>
    </dgm:pt>
    <dgm:pt modelId="{4D309683-5FD1-4ADC-80F4-E0B371CDC8F7}" type="pres">
      <dgm:prSet presAssocID="{BD67970F-4F6F-4305-BA2A-C95BD67B52FE}" presName="childNode" presStyleLbl="node1" presStyleIdx="10" presStyleCnt="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F75F8EE-AA91-4F15-83BA-7DCDF25E1FF3}" type="presOf" srcId="{20A87FD0-0302-4E8A-8C1E-62C904076957}" destId="{7751A354-CE71-45ED-9E75-84EC2CF895B2}" srcOrd="0" destOrd="0" presId="urn:microsoft.com/office/officeart/2005/8/layout/lProcess2"/>
    <dgm:cxn modelId="{DBCBE48C-1DE1-4248-9772-A336A821CB22}" srcId="{06454F33-0C85-48DD-9BB4-E1EFA8163C35}" destId="{4123B71D-7DB6-42B2-8591-118066CA4F2F}" srcOrd="2" destOrd="0" parTransId="{01144DE5-6C2A-4D98-90E2-622B40655E0F}" sibTransId="{11B83A8D-78E2-4D1E-BFE1-A63003C1BB7F}"/>
    <dgm:cxn modelId="{49E82172-D071-404C-BE88-951DCC6EC122}" srcId="{06454F33-0C85-48DD-9BB4-E1EFA8163C35}" destId="{32C35CA6-5D3A-441E-BE11-12A8848DB4F4}" srcOrd="1" destOrd="0" parTransId="{3B67682B-AD5D-4159-BC8A-438BCAD7205B}" sibTransId="{AB3EB473-4F92-4B1E-AB7B-061D26A6C8CE}"/>
    <dgm:cxn modelId="{A9712552-5FA1-4FF2-AD1C-DA87CFA0B532}" srcId="{34B8F990-BE85-465D-8825-20760E1BE034}" destId="{012A0205-09D1-4202-8D04-FC116DF44802}" srcOrd="2" destOrd="0" parTransId="{875A1C6C-2CFF-4AF5-8144-98F15E59B21A}" sibTransId="{9EBE451E-3DE3-4A15-8909-09CC8177B1BA}"/>
    <dgm:cxn modelId="{3BD5E140-C33C-483B-BE36-E63CD3A6DACE}" srcId="{211BFA82-AA2D-4221-9188-F2E48D162273}" destId="{4D6AA9B2-1986-4C99-8ED5-9D51B7221DD9}" srcOrd="2" destOrd="0" parTransId="{A3235383-206E-48FE-9E25-C4BC6782924D}" sibTransId="{EF369FF3-EF41-40F6-983C-34B1CFF333E0}"/>
    <dgm:cxn modelId="{EF081BE5-F2FF-4C89-8737-5F75997D9621}" type="presOf" srcId="{72A0C018-9545-40A7-A7A0-0D21B4577DAB}" destId="{AF7D6E5F-0D74-4AE2-95EA-03ADB0011EB8}" srcOrd="0" destOrd="0" presId="urn:microsoft.com/office/officeart/2005/8/layout/lProcess2"/>
    <dgm:cxn modelId="{7F65A240-AE3B-4B1D-A097-F0646E8F6F46}" srcId="{211BFA82-AA2D-4221-9188-F2E48D162273}" destId="{06454F33-0C85-48DD-9BB4-E1EFA8163C35}" srcOrd="1" destOrd="0" parTransId="{62F5BF29-1194-4D2F-B0CC-A58998B383B7}" sibTransId="{5F1F8E32-48F3-4A58-9EF6-F2B2368A9D97}"/>
    <dgm:cxn modelId="{EF722D08-0DCD-4AC7-BE2C-58DAF947E7EA}" type="presOf" srcId="{34B8F990-BE85-465D-8825-20760E1BE034}" destId="{189BFFB6-4EF1-46D3-A4D1-40A52C28A6D6}" srcOrd="1" destOrd="0" presId="urn:microsoft.com/office/officeart/2005/8/layout/lProcess2"/>
    <dgm:cxn modelId="{C0C5DEF1-D18B-4CC1-949F-6B8AB235CA54}" type="presOf" srcId="{211BFA82-AA2D-4221-9188-F2E48D162273}" destId="{948900D9-7236-438C-9DB8-61587AB6FFE8}" srcOrd="0" destOrd="0" presId="urn:microsoft.com/office/officeart/2005/8/layout/lProcess2"/>
    <dgm:cxn modelId="{30E52E7F-EEA3-4497-BC53-0F0607765D45}" srcId="{06454F33-0C85-48DD-9BB4-E1EFA8163C35}" destId="{E1C3C21F-08A9-4B08-93E1-3E2234B1DBA0}" srcOrd="3" destOrd="0" parTransId="{46C52125-7C67-49E2-B48C-E47C75BD5DF8}" sibTransId="{42F5B96D-7171-4BDD-BE42-CE163EBF23F3}"/>
    <dgm:cxn modelId="{16F8CEC3-7FA4-4D96-857F-E6DAACA0169A}" srcId="{34B8F990-BE85-465D-8825-20760E1BE034}" destId="{72A0C018-9545-40A7-A7A0-0D21B4577DAB}" srcOrd="1" destOrd="0" parTransId="{D9E77D96-2D26-4766-84F0-136093513C0D}" sibTransId="{A1F7F598-D789-4847-8433-D688DC5EB985}"/>
    <dgm:cxn modelId="{95A5A93B-7FFD-44F0-B265-E3EA8C188E21}" type="presOf" srcId="{012A0205-09D1-4202-8D04-FC116DF44802}" destId="{101AF4D9-7E0F-4FE7-BA41-EB465F5B088B}" srcOrd="0" destOrd="0" presId="urn:microsoft.com/office/officeart/2005/8/layout/lProcess2"/>
    <dgm:cxn modelId="{4F77662E-C4F0-4415-88F3-28F3ED8CBB3C}" srcId="{4D6AA9B2-1986-4C99-8ED5-9D51B7221DD9}" destId="{ED5E5ED0-EEC4-4428-857A-52A37FBB1248}" srcOrd="1" destOrd="0" parTransId="{ACACB19C-209D-4085-9E76-A91A4D4F9FD8}" sibTransId="{1A609A45-DCEF-4F93-A89E-ED6CEA0B2A4C}"/>
    <dgm:cxn modelId="{C06B702A-2592-47E4-95A1-C3A438430DC1}" srcId="{34B8F990-BE85-465D-8825-20760E1BE034}" destId="{AECFEFC5-D400-42B0-B700-C85503BFC58B}" srcOrd="0" destOrd="0" parTransId="{0736C150-CE96-4C6B-8EA5-99978A6F0782}" sibTransId="{56AD2344-AD49-4454-9AC6-E74B9C13287E}"/>
    <dgm:cxn modelId="{39ABD8BD-C8CD-4574-8842-42AE1DE49037}" type="presOf" srcId="{34B8F990-BE85-465D-8825-20760E1BE034}" destId="{A383145D-EB23-42F6-BB70-8340535D38D6}" srcOrd="0" destOrd="0" presId="urn:microsoft.com/office/officeart/2005/8/layout/lProcess2"/>
    <dgm:cxn modelId="{15B51D34-25D1-4D36-A7EF-F9AFB3908C4E}" type="presOf" srcId="{ACDDBA44-46FC-4413-8D37-442D79A53836}" destId="{1C81C0EB-4DB8-4905-9F17-560169ECDB99}" srcOrd="0" destOrd="0" presId="urn:microsoft.com/office/officeart/2005/8/layout/lProcess2"/>
    <dgm:cxn modelId="{3ECC5172-E80C-402C-820D-648E1E826B9D}" type="presOf" srcId="{4D6AA9B2-1986-4C99-8ED5-9D51B7221DD9}" destId="{BAFD05B3-94A6-4D94-A6CE-875F94E540E9}" srcOrd="1" destOrd="0" presId="urn:microsoft.com/office/officeart/2005/8/layout/lProcess2"/>
    <dgm:cxn modelId="{D6ABEDDC-746B-47EF-8D17-9601B774FAA7}" type="presOf" srcId="{D056B840-67C2-4AF3-88B5-F6B99CCCCA04}" destId="{110CA2EC-7FBD-47EF-916F-07AD2CA84709}" srcOrd="0" destOrd="0" presId="urn:microsoft.com/office/officeart/2005/8/layout/lProcess2"/>
    <dgm:cxn modelId="{C92BFB66-C35C-4270-9C17-49C50534216D}" srcId="{211BFA82-AA2D-4221-9188-F2E48D162273}" destId="{34B8F990-BE85-465D-8825-20760E1BE034}" srcOrd="0" destOrd="0" parTransId="{B0E57AA0-5AA4-47C8-9F63-C514FAF660E6}" sibTransId="{362AF814-E390-4E73-AF84-0DE2C480E9B8}"/>
    <dgm:cxn modelId="{5F8BB4B3-06BA-4B15-A0E7-204F664E16F2}" type="presOf" srcId="{32C35CA6-5D3A-441E-BE11-12A8848DB4F4}" destId="{A77AD27A-F725-4B7C-AD72-F1FB6DB60A1E}" srcOrd="0" destOrd="0" presId="urn:microsoft.com/office/officeart/2005/8/layout/lProcess2"/>
    <dgm:cxn modelId="{3AB10BAC-2D19-45AE-AE47-61BF73E81565}" type="presOf" srcId="{4123B71D-7DB6-42B2-8591-118066CA4F2F}" destId="{1F9206A6-927B-4BBC-BA39-B0E61D023759}" srcOrd="0" destOrd="0" presId="urn:microsoft.com/office/officeart/2005/8/layout/lProcess2"/>
    <dgm:cxn modelId="{A4A8354A-008F-4316-B0C8-D0EA6C819485}" type="presOf" srcId="{AECFEFC5-D400-42B0-B700-C85503BFC58B}" destId="{22CE92FC-D155-48EC-880D-DDF53B17C437}" srcOrd="0" destOrd="0" presId="urn:microsoft.com/office/officeart/2005/8/layout/lProcess2"/>
    <dgm:cxn modelId="{97D91AC7-E14B-489B-A76E-C15014CB12CA}" srcId="{4D6AA9B2-1986-4C99-8ED5-9D51B7221DD9}" destId="{BD67970F-4F6F-4305-BA2A-C95BD67B52FE}" srcOrd="3" destOrd="0" parTransId="{2FED66E3-A9C7-49C2-B043-F127A5C3AEAF}" sibTransId="{94793CE9-0FEB-4442-A680-0AC0182AF3DE}"/>
    <dgm:cxn modelId="{DE37A0D5-9817-45FF-991D-9DEC9E6271FB}" srcId="{4D6AA9B2-1986-4C99-8ED5-9D51B7221DD9}" destId="{ACDDBA44-46FC-4413-8D37-442D79A53836}" srcOrd="0" destOrd="0" parTransId="{9170AA70-3149-4E6B-94BE-AEE1BD93C4DC}" sibTransId="{6E5E8F52-D21C-4774-B52C-DC767C67F63E}"/>
    <dgm:cxn modelId="{BD6C3268-13E6-4D15-9681-6A0C72574398}" type="presOf" srcId="{ED5E5ED0-EEC4-4428-857A-52A37FBB1248}" destId="{F037258D-5DE8-41BF-A396-0D08A0466E43}" srcOrd="0" destOrd="0" presId="urn:microsoft.com/office/officeart/2005/8/layout/lProcess2"/>
    <dgm:cxn modelId="{ED5301E7-15C8-4E99-AE22-6DB4B2180998}" type="presOf" srcId="{06454F33-0C85-48DD-9BB4-E1EFA8163C35}" destId="{FF17D8E5-984C-479D-AD62-E3283D90B545}" srcOrd="0" destOrd="0" presId="urn:microsoft.com/office/officeart/2005/8/layout/lProcess2"/>
    <dgm:cxn modelId="{C26F55EF-A552-4B59-9CCD-6CFF35CB1388}" srcId="{06454F33-0C85-48DD-9BB4-E1EFA8163C35}" destId="{20A87FD0-0302-4E8A-8C1E-62C904076957}" srcOrd="0" destOrd="0" parTransId="{3E3EC889-1960-4B79-A4E4-B26220CD4D71}" sibTransId="{8D861C63-B537-43C7-9C04-79B6D87BB786}"/>
    <dgm:cxn modelId="{9921E1BE-9BCD-4011-94D5-8BB5153F00D4}" type="presOf" srcId="{06454F33-0C85-48DD-9BB4-E1EFA8163C35}" destId="{58F3E71A-1DD9-43AF-9293-6FCCB2AA8ECE}" srcOrd="1" destOrd="0" presId="urn:microsoft.com/office/officeart/2005/8/layout/lProcess2"/>
    <dgm:cxn modelId="{EC83BF99-C9AC-4DDC-BD00-BAA2232E9AEA}" type="presOf" srcId="{E1C3C21F-08A9-4B08-93E1-3E2234B1DBA0}" destId="{58ED8580-4832-48B1-ADFE-8CA2663218B7}" srcOrd="0" destOrd="0" presId="urn:microsoft.com/office/officeart/2005/8/layout/lProcess2"/>
    <dgm:cxn modelId="{569FAB2D-D101-4FBE-A222-5447318D7B45}" srcId="{4D6AA9B2-1986-4C99-8ED5-9D51B7221DD9}" destId="{D056B840-67C2-4AF3-88B5-F6B99CCCCA04}" srcOrd="2" destOrd="0" parTransId="{803BA4E3-7787-4723-91DB-68E8ACD23A06}" sibTransId="{45DB5CC5-D2E3-437D-916D-28D5722C3222}"/>
    <dgm:cxn modelId="{CD9FC64D-8F98-478A-84FA-3BD769FA9798}" type="presOf" srcId="{4D6AA9B2-1986-4C99-8ED5-9D51B7221DD9}" destId="{24FD59AF-FCC3-4892-AEE7-8AAD846DFE57}" srcOrd="0" destOrd="0" presId="urn:microsoft.com/office/officeart/2005/8/layout/lProcess2"/>
    <dgm:cxn modelId="{A6CC987F-395E-4CBA-BF64-5757D64B40CA}" type="presOf" srcId="{BD67970F-4F6F-4305-BA2A-C95BD67B52FE}" destId="{4D309683-5FD1-4ADC-80F4-E0B371CDC8F7}" srcOrd="0" destOrd="0" presId="urn:microsoft.com/office/officeart/2005/8/layout/lProcess2"/>
    <dgm:cxn modelId="{B977ED7D-DE97-49D9-9C09-8C9E14C1A3E1}" type="presParOf" srcId="{948900D9-7236-438C-9DB8-61587AB6FFE8}" destId="{281E0848-7E11-4679-8207-5B6E59F371AD}" srcOrd="0" destOrd="0" presId="urn:microsoft.com/office/officeart/2005/8/layout/lProcess2"/>
    <dgm:cxn modelId="{0F882E34-262C-480F-8966-F6DA3E8A93C6}" type="presParOf" srcId="{281E0848-7E11-4679-8207-5B6E59F371AD}" destId="{A383145D-EB23-42F6-BB70-8340535D38D6}" srcOrd="0" destOrd="0" presId="urn:microsoft.com/office/officeart/2005/8/layout/lProcess2"/>
    <dgm:cxn modelId="{FAC0587D-742A-4138-9BA6-0F44036B5097}" type="presParOf" srcId="{281E0848-7E11-4679-8207-5B6E59F371AD}" destId="{189BFFB6-4EF1-46D3-A4D1-40A52C28A6D6}" srcOrd="1" destOrd="0" presId="urn:microsoft.com/office/officeart/2005/8/layout/lProcess2"/>
    <dgm:cxn modelId="{2E5A569D-516C-4EE9-9C34-66403325CED0}" type="presParOf" srcId="{281E0848-7E11-4679-8207-5B6E59F371AD}" destId="{3633CED3-CEF9-4B3A-8FAF-F8CB274B23CD}" srcOrd="2" destOrd="0" presId="urn:microsoft.com/office/officeart/2005/8/layout/lProcess2"/>
    <dgm:cxn modelId="{AFF4D570-693A-4C66-A60A-120D2AFC304B}" type="presParOf" srcId="{3633CED3-CEF9-4B3A-8FAF-F8CB274B23CD}" destId="{B8D0A357-555F-49DE-A12C-F501C78D50A9}" srcOrd="0" destOrd="0" presId="urn:microsoft.com/office/officeart/2005/8/layout/lProcess2"/>
    <dgm:cxn modelId="{F1BEF4FC-5FE8-4597-9934-A11899E07003}" type="presParOf" srcId="{B8D0A357-555F-49DE-A12C-F501C78D50A9}" destId="{22CE92FC-D155-48EC-880D-DDF53B17C437}" srcOrd="0" destOrd="0" presId="urn:microsoft.com/office/officeart/2005/8/layout/lProcess2"/>
    <dgm:cxn modelId="{05623524-0B0D-43E5-BBC0-85D7A843762C}" type="presParOf" srcId="{B8D0A357-555F-49DE-A12C-F501C78D50A9}" destId="{34B87517-0579-4076-B4DB-68A735B31BA4}" srcOrd="1" destOrd="0" presId="urn:microsoft.com/office/officeart/2005/8/layout/lProcess2"/>
    <dgm:cxn modelId="{58C476C0-CAAD-44F2-97F4-AD9099860604}" type="presParOf" srcId="{B8D0A357-555F-49DE-A12C-F501C78D50A9}" destId="{AF7D6E5F-0D74-4AE2-95EA-03ADB0011EB8}" srcOrd="2" destOrd="0" presId="urn:microsoft.com/office/officeart/2005/8/layout/lProcess2"/>
    <dgm:cxn modelId="{C5279DC4-9AE8-4359-84F2-8D5E8A8FB619}" type="presParOf" srcId="{B8D0A357-555F-49DE-A12C-F501C78D50A9}" destId="{0AE03EAF-100F-42E7-8F63-9C2BA2920F05}" srcOrd="3" destOrd="0" presId="urn:microsoft.com/office/officeart/2005/8/layout/lProcess2"/>
    <dgm:cxn modelId="{345CA3A9-A097-492A-A8C2-AF465BE8737C}" type="presParOf" srcId="{B8D0A357-555F-49DE-A12C-F501C78D50A9}" destId="{101AF4D9-7E0F-4FE7-BA41-EB465F5B088B}" srcOrd="4" destOrd="0" presId="urn:microsoft.com/office/officeart/2005/8/layout/lProcess2"/>
    <dgm:cxn modelId="{D339230C-3648-4B69-844E-F2FD9D161308}" type="presParOf" srcId="{948900D9-7236-438C-9DB8-61587AB6FFE8}" destId="{B2AF39E4-9B2B-435A-A7FE-27A9C0F104F6}" srcOrd="1" destOrd="0" presId="urn:microsoft.com/office/officeart/2005/8/layout/lProcess2"/>
    <dgm:cxn modelId="{76AFDA28-F3B0-42A4-B1F8-50EBE94C650C}" type="presParOf" srcId="{948900D9-7236-438C-9DB8-61587AB6FFE8}" destId="{025CD964-A7EA-40F6-9978-47D0BD538A83}" srcOrd="2" destOrd="0" presId="urn:microsoft.com/office/officeart/2005/8/layout/lProcess2"/>
    <dgm:cxn modelId="{CD1B9EA4-BA3D-454C-8EEE-0BE4226349C5}" type="presParOf" srcId="{025CD964-A7EA-40F6-9978-47D0BD538A83}" destId="{FF17D8E5-984C-479D-AD62-E3283D90B545}" srcOrd="0" destOrd="0" presId="urn:microsoft.com/office/officeart/2005/8/layout/lProcess2"/>
    <dgm:cxn modelId="{E1DF151C-F257-48E9-97EB-DB118247C29D}" type="presParOf" srcId="{025CD964-A7EA-40F6-9978-47D0BD538A83}" destId="{58F3E71A-1DD9-43AF-9293-6FCCB2AA8ECE}" srcOrd="1" destOrd="0" presId="urn:microsoft.com/office/officeart/2005/8/layout/lProcess2"/>
    <dgm:cxn modelId="{2455A30B-6540-4427-B18B-18EC32323120}" type="presParOf" srcId="{025CD964-A7EA-40F6-9978-47D0BD538A83}" destId="{327B02EF-6D11-4A20-8C5F-D16DF2230D4D}" srcOrd="2" destOrd="0" presId="urn:microsoft.com/office/officeart/2005/8/layout/lProcess2"/>
    <dgm:cxn modelId="{4D322C45-0CFB-48AF-B307-7927B0F8BC57}" type="presParOf" srcId="{327B02EF-6D11-4A20-8C5F-D16DF2230D4D}" destId="{23D8FC64-1FFF-4994-9B38-0D938713520D}" srcOrd="0" destOrd="0" presId="urn:microsoft.com/office/officeart/2005/8/layout/lProcess2"/>
    <dgm:cxn modelId="{D042B4C4-574B-476C-A4ED-B92134E361B0}" type="presParOf" srcId="{23D8FC64-1FFF-4994-9B38-0D938713520D}" destId="{7751A354-CE71-45ED-9E75-84EC2CF895B2}" srcOrd="0" destOrd="0" presId="urn:microsoft.com/office/officeart/2005/8/layout/lProcess2"/>
    <dgm:cxn modelId="{156E5BE5-A6F0-427F-BB3A-76A2FA8F31FF}" type="presParOf" srcId="{23D8FC64-1FFF-4994-9B38-0D938713520D}" destId="{34EB74E7-6691-4A77-B83D-2476442989F8}" srcOrd="1" destOrd="0" presId="urn:microsoft.com/office/officeart/2005/8/layout/lProcess2"/>
    <dgm:cxn modelId="{9E81E878-6B28-484B-94BB-A2E80BF4C1E2}" type="presParOf" srcId="{23D8FC64-1FFF-4994-9B38-0D938713520D}" destId="{A77AD27A-F725-4B7C-AD72-F1FB6DB60A1E}" srcOrd="2" destOrd="0" presId="urn:microsoft.com/office/officeart/2005/8/layout/lProcess2"/>
    <dgm:cxn modelId="{FB308A91-6C0F-48B5-B873-F10F1F2D33CC}" type="presParOf" srcId="{23D8FC64-1FFF-4994-9B38-0D938713520D}" destId="{02624CFB-2182-46A1-93CB-73D04544139B}" srcOrd="3" destOrd="0" presId="urn:microsoft.com/office/officeart/2005/8/layout/lProcess2"/>
    <dgm:cxn modelId="{2EAAF5F4-6019-4BD2-9921-FA96A9EC1340}" type="presParOf" srcId="{23D8FC64-1FFF-4994-9B38-0D938713520D}" destId="{1F9206A6-927B-4BBC-BA39-B0E61D023759}" srcOrd="4" destOrd="0" presId="urn:microsoft.com/office/officeart/2005/8/layout/lProcess2"/>
    <dgm:cxn modelId="{BD7DA1A9-F4F0-4A78-AD91-52B530838FDB}" type="presParOf" srcId="{23D8FC64-1FFF-4994-9B38-0D938713520D}" destId="{A3921A6B-7D39-41E2-8396-90EA2A406C64}" srcOrd="5" destOrd="0" presId="urn:microsoft.com/office/officeart/2005/8/layout/lProcess2"/>
    <dgm:cxn modelId="{F82B172B-94D7-4118-A0B6-69E56191E3FA}" type="presParOf" srcId="{23D8FC64-1FFF-4994-9B38-0D938713520D}" destId="{58ED8580-4832-48B1-ADFE-8CA2663218B7}" srcOrd="6" destOrd="0" presId="urn:microsoft.com/office/officeart/2005/8/layout/lProcess2"/>
    <dgm:cxn modelId="{B6773971-BDC1-4153-9D7C-5EBA9F9596B6}" type="presParOf" srcId="{948900D9-7236-438C-9DB8-61587AB6FFE8}" destId="{050E26E9-4892-47B5-9797-F6281AAB7176}" srcOrd="3" destOrd="0" presId="urn:microsoft.com/office/officeart/2005/8/layout/lProcess2"/>
    <dgm:cxn modelId="{28C0F6F0-6D95-466B-A318-F094DA7175E9}" type="presParOf" srcId="{948900D9-7236-438C-9DB8-61587AB6FFE8}" destId="{407080C7-3BD9-407D-AB71-D4A846416CC9}" srcOrd="4" destOrd="0" presId="urn:microsoft.com/office/officeart/2005/8/layout/lProcess2"/>
    <dgm:cxn modelId="{66E4E667-5EF3-4A52-B6B3-E6CFFFBE9209}" type="presParOf" srcId="{407080C7-3BD9-407D-AB71-D4A846416CC9}" destId="{24FD59AF-FCC3-4892-AEE7-8AAD846DFE57}" srcOrd="0" destOrd="0" presId="urn:microsoft.com/office/officeart/2005/8/layout/lProcess2"/>
    <dgm:cxn modelId="{05DBF753-CD8A-4F50-8753-892DA9C062F9}" type="presParOf" srcId="{407080C7-3BD9-407D-AB71-D4A846416CC9}" destId="{BAFD05B3-94A6-4D94-A6CE-875F94E540E9}" srcOrd="1" destOrd="0" presId="urn:microsoft.com/office/officeart/2005/8/layout/lProcess2"/>
    <dgm:cxn modelId="{34EF3D3C-181A-4A8F-A43C-C85841A632FA}" type="presParOf" srcId="{407080C7-3BD9-407D-AB71-D4A846416CC9}" destId="{955EFF11-7104-4180-B7E9-694B77EDBCF4}" srcOrd="2" destOrd="0" presId="urn:microsoft.com/office/officeart/2005/8/layout/lProcess2"/>
    <dgm:cxn modelId="{1CFE1119-1FC5-4EF3-BC8F-D87616931638}" type="presParOf" srcId="{955EFF11-7104-4180-B7E9-694B77EDBCF4}" destId="{D4AF8184-9CB4-4945-9D3F-112DA1E5BC75}" srcOrd="0" destOrd="0" presId="urn:microsoft.com/office/officeart/2005/8/layout/lProcess2"/>
    <dgm:cxn modelId="{3E6B1B1D-E966-48CA-9674-50A6FEB8CF64}" type="presParOf" srcId="{D4AF8184-9CB4-4945-9D3F-112DA1E5BC75}" destId="{1C81C0EB-4DB8-4905-9F17-560169ECDB99}" srcOrd="0" destOrd="0" presId="urn:microsoft.com/office/officeart/2005/8/layout/lProcess2"/>
    <dgm:cxn modelId="{3F8D6B98-DB0C-4CA6-A79A-8C490E6FF04E}" type="presParOf" srcId="{D4AF8184-9CB4-4945-9D3F-112DA1E5BC75}" destId="{163F2F1E-BA44-4EBF-9C90-DA83AF2C317E}" srcOrd="1" destOrd="0" presId="urn:microsoft.com/office/officeart/2005/8/layout/lProcess2"/>
    <dgm:cxn modelId="{286AEC2A-CA1E-4AB6-8619-7C2E75E3535F}" type="presParOf" srcId="{D4AF8184-9CB4-4945-9D3F-112DA1E5BC75}" destId="{F037258D-5DE8-41BF-A396-0D08A0466E43}" srcOrd="2" destOrd="0" presId="urn:microsoft.com/office/officeart/2005/8/layout/lProcess2"/>
    <dgm:cxn modelId="{7F811CD4-DF21-4DBB-AC7D-F057A0A96CA9}" type="presParOf" srcId="{D4AF8184-9CB4-4945-9D3F-112DA1E5BC75}" destId="{1CA472AA-9DB4-43FA-AFA6-226DC0191D62}" srcOrd="3" destOrd="0" presId="urn:microsoft.com/office/officeart/2005/8/layout/lProcess2"/>
    <dgm:cxn modelId="{2CF8C38D-EB1B-4AF2-8535-649DF4643D5C}" type="presParOf" srcId="{D4AF8184-9CB4-4945-9D3F-112DA1E5BC75}" destId="{110CA2EC-7FBD-47EF-916F-07AD2CA84709}" srcOrd="4" destOrd="0" presId="urn:microsoft.com/office/officeart/2005/8/layout/lProcess2"/>
    <dgm:cxn modelId="{FBD02FA9-87AD-4782-9499-5CDAED005477}" type="presParOf" srcId="{D4AF8184-9CB4-4945-9D3F-112DA1E5BC75}" destId="{57435080-26C4-413A-9648-00AB72ABBC9C}" srcOrd="5" destOrd="0" presId="urn:microsoft.com/office/officeart/2005/8/layout/lProcess2"/>
    <dgm:cxn modelId="{32345A0B-B150-4EE7-9148-E4E15478A71E}" type="presParOf" srcId="{D4AF8184-9CB4-4945-9D3F-112DA1E5BC75}" destId="{4D309683-5FD1-4ADC-80F4-E0B371CDC8F7}" srcOrd="6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A846904-D7FC-43DC-9157-13BFC37C2B88}" type="doc">
      <dgm:prSet loTypeId="urn:microsoft.com/office/officeart/2005/8/layout/target3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D2C42929-42AA-43B7-914C-E8978FB72F15}">
      <dgm:prSet phldrT="[Текст]"/>
      <dgm:spPr/>
      <dgm:t>
        <a:bodyPr/>
        <a:lstStyle/>
        <a:p>
          <a:r>
            <a:rPr lang="ru-RU" dirty="0"/>
            <a:t>Естественно-научный</a:t>
          </a:r>
        </a:p>
      </dgm:t>
    </dgm:pt>
    <dgm:pt modelId="{FEA1E91C-C286-4096-81D1-E4BB1D8686ED}" type="parTrans" cxnId="{A2FDB19E-6E79-4963-9D2B-B495EE750838}">
      <dgm:prSet/>
      <dgm:spPr/>
      <dgm:t>
        <a:bodyPr/>
        <a:lstStyle/>
        <a:p>
          <a:endParaRPr lang="ru-RU"/>
        </a:p>
      </dgm:t>
    </dgm:pt>
    <dgm:pt modelId="{BE0EBD97-AB4C-4A31-B5A7-E43F1B752539}" type="sibTrans" cxnId="{A2FDB19E-6E79-4963-9D2B-B495EE750838}">
      <dgm:prSet/>
      <dgm:spPr/>
      <dgm:t>
        <a:bodyPr/>
        <a:lstStyle/>
        <a:p>
          <a:endParaRPr lang="ru-RU"/>
        </a:p>
      </dgm:t>
    </dgm:pt>
    <dgm:pt modelId="{6F6CCFAA-5794-48D8-B2DB-D4453A1D112C}">
      <dgm:prSet phldrT="[Текст]"/>
      <dgm:spPr/>
      <dgm:t>
        <a:bodyPr/>
        <a:lstStyle/>
        <a:p>
          <a:r>
            <a:rPr lang="ru-RU" dirty="0"/>
            <a:t>Гуманитарный</a:t>
          </a:r>
        </a:p>
      </dgm:t>
    </dgm:pt>
    <dgm:pt modelId="{E799D286-C629-4624-8656-E68DAA40186B}" type="parTrans" cxnId="{D203484F-561D-4B6E-8439-B62472E4D186}">
      <dgm:prSet/>
      <dgm:spPr/>
      <dgm:t>
        <a:bodyPr/>
        <a:lstStyle/>
        <a:p>
          <a:endParaRPr lang="ru-RU"/>
        </a:p>
      </dgm:t>
    </dgm:pt>
    <dgm:pt modelId="{82608DF1-20DF-45E5-8ACB-050AF0240C73}" type="sibTrans" cxnId="{D203484F-561D-4B6E-8439-B62472E4D186}">
      <dgm:prSet/>
      <dgm:spPr/>
      <dgm:t>
        <a:bodyPr/>
        <a:lstStyle/>
        <a:p>
          <a:endParaRPr lang="ru-RU"/>
        </a:p>
      </dgm:t>
    </dgm:pt>
    <dgm:pt modelId="{6DD626D2-2635-4333-BE2E-F6A8409686D0}">
      <dgm:prSet phldrT="[Текст]"/>
      <dgm:spPr/>
      <dgm:t>
        <a:bodyPr/>
        <a:lstStyle/>
        <a:p>
          <a:r>
            <a:rPr lang="ru-RU" dirty="0"/>
            <a:t>Социально-экономический</a:t>
          </a:r>
        </a:p>
      </dgm:t>
    </dgm:pt>
    <dgm:pt modelId="{EB3AEFDB-DED2-4C4E-86F1-7B795DB797A6}" type="parTrans" cxnId="{3373C64E-47D1-4C7F-B062-57124A935166}">
      <dgm:prSet/>
      <dgm:spPr/>
      <dgm:t>
        <a:bodyPr/>
        <a:lstStyle/>
        <a:p>
          <a:endParaRPr lang="ru-RU"/>
        </a:p>
      </dgm:t>
    </dgm:pt>
    <dgm:pt modelId="{19862F27-9F5A-4F63-8CFD-754CEF73A57C}" type="sibTrans" cxnId="{3373C64E-47D1-4C7F-B062-57124A935166}">
      <dgm:prSet/>
      <dgm:spPr/>
      <dgm:t>
        <a:bodyPr/>
        <a:lstStyle/>
        <a:p>
          <a:endParaRPr lang="ru-RU"/>
        </a:p>
      </dgm:t>
    </dgm:pt>
    <dgm:pt modelId="{B9C8BF34-57CA-4CDB-95AB-7EE41F17F600}">
      <dgm:prSet phldrT="[Текст]"/>
      <dgm:spPr/>
      <dgm:t>
        <a:bodyPr/>
        <a:lstStyle/>
        <a:p>
          <a:r>
            <a:rPr lang="ru-RU" dirty="0"/>
            <a:t>Технологический</a:t>
          </a:r>
        </a:p>
      </dgm:t>
    </dgm:pt>
    <dgm:pt modelId="{53882588-2632-4931-AD45-776DDAD5B5F0}" type="parTrans" cxnId="{9D8066BB-DB1D-44F5-BE93-5EAFA69C9E18}">
      <dgm:prSet/>
      <dgm:spPr/>
      <dgm:t>
        <a:bodyPr/>
        <a:lstStyle/>
        <a:p>
          <a:endParaRPr lang="ru-RU"/>
        </a:p>
      </dgm:t>
    </dgm:pt>
    <dgm:pt modelId="{28A27E7A-5439-453B-9286-BDBC05D37940}" type="sibTrans" cxnId="{9D8066BB-DB1D-44F5-BE93-5EAFA69C9E18}">
      <dgm:prSet/>
      <dgm:spPr/>
      <dgm:t>
        <a:bodyPr/>
        <a:lstStyle/>
        <a:p>
          <a:endParaRPr lang="ru-RU"/>
        </a:p>
      </dgm:t>
    </dgm:pt>
    <dgm:pt modelId="{4DDAD04F-1378-4C87-9156-5D8FB5E12DDD}">
      <dgm:prSet phldrT="[Текст]"/>
      <dgm:spPr/>
      <dgm:t>
        <a:bodyPr/>
        <a:lstStyle/>
        <a:p>
          <a:r>
            <a:rPr lang="ru-RU" dirty="0"/>
            <a:t>Универсальный</a:t>
          </a:r>
        </a:p>
      </dgm:t>
    </dgm:pt>
    <dgm:pt modelId="{5D1ADC4B-E12B-41CC-B8B9-8A304A4FDBBA}" type="parTrans" cxnId="{14BD0119-40B3-41AF-B5C4-ECF12F9D3C44}">
      <dgm:prSet/>
      <dgm:spPr/>
      <dgm:t>
        <a:bodyPr/>
        <a:lstStyle/>
        <a:p>
          <a:endParaRPr lang="ru-RU"/>
        </a:p>
      </dgm:t>
    </dgm:pt>
    <dgm:pt modelId="{560242FA-78EF-470A-99F8-7C3CF901E3CA}" type="sibTrans" cxnId="{14BD0119-40B3-41AF-B5C4-ECF12F9D3C44}">
      <dgm:prSet/>
      <dgm:spPr/>
      <dgm:t>
        <a:bodyPr/>
        <a:lstStyle/>
        <a:p>
          <a:endParaRPr lang="ru-RU"/>
        </a:p>
      </dgm:t>
    </dgm:pt>
    <dgm:pt modelId="{03D2A107-070A-4E74-9353-952572653F0C}" type="pres">
      <dgm:prSet presAssocID="{AA846904-D7FC-43DC-9157-13BFC37C2B88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F2CAA21-C690-4989-A22D-E302708CF703}" type="pres">
      <dgm:prSet presAssocID="{D2C42929-42AA-43B7-914C-E8978FB72F15}" presName="circle1" presStyleLbl="node1" presStyleIdx="0" presStyleCnt="5"/>
      <dgm:spPr/>
    </dgm:pt>
    <dgm:pt modelId="{A135557A-D621-4190-9AD3-021132E29FC6}" type="pres">
      <dgm:prSet presAssocID="{D2C42929-42AA-43B7-914C-E8978FB72F15}" presName="space" presStyleCnt="0"/>
      <dgm:spPr/>
    </dgm:pt>
    <dgm:pt modelId="{E842C238-DF0D-4D3F-A95B-22AE460331D1}" type="pres">
      <dgm:prSet presAssocID="{D2C42929-42AA-43B7-914C-E8978FB72F15}" presName="rect1" presStyleLbl="alignAcc1" presStyleIdx="0" presStyleCnt="5" custLinFactNeighborX="1017" custLinFactNeighborY="351"/>
      <dgm:spPr/>
      <dgm:t>
        <a:bodyPr/>
        <a:lstStyle/>
        <a:p>
          <a:endParaRPr lang="ru-RU"/>
        </a:p>
      </dgm:t>
    </dgm:pt>
    <dgm:pt modelId="{751CE40F-93A5-41C6-9F5E-24C71CF6A63B}" type="pres">
      <dgm:prSet presAssocID="{6F6CCFAA-5794-48D8-B2DB-D4453A1D112C}" presName="vertSpace2" presStyleLbl="node1" presStyleIdx="0" presStyleCnt="5"/>
      <dgm:spPr/>
    </dgm:pt>
    <dgm:pt modelId="{327D49E8-AF18-4228-9331-437A2751E1EC}" type="pres">
      <dgm:prSet presAssocID="{6F6CCFAA-5794-48D8-B2DB-D4453A1D112C}" presName="circle2" presStyleLbl="node1" presStyleIdx="1" presStyleCnt="5"/>
      <dgm:spPr/>
    </dgm:pt>
    <dgm:pt modelId="{9FBD62DF-7076-4601-B8AE-5D933DBC3F57}" type="pres">
      <dgm:prSet presAssocID="{6F6CCFAA-5794-48D8-B2DB-D4453A1D112C}" presName="rect2" presStyleLbl="alignAcc1" presStyleIdx="1" presStyleCnt="5"/>
      <dgm:spPr/>
      <dgm:t>
        <a:bodyPr/>
        <a:lstStyle/>
        <a:p>
          <a:endParaRPr lang="ru-RU"/>
        </a:p>
      </dgm:t>
    </dgm:pt>
    <dgm:pt modelId="{3428DFFF-77C3-42CF-BF61-2C208E0763FA}" type="pres">
      <dgm:prSet presAssocID="{6DD626D2-2635-4333-BE2E-F6A8409686D0}" presName="vertSpace3" presStyleLbl="node1" presStyleIdx="1" presStyleCnt="5"/>
      <dgm:spPr/>
    </dgm:pt>
    <dgm:pt modelId="{DDE95CF8-D972-465F-A100-2B70C033DCAC}" type="pres">
      <dgm:prSet presAssocID="{6DD626D2-2635-4333-BE2E-F6A8409686D0}" presName="circle3" presStyleLbl="node1" presStyleIdx="2" presStyleCnt="5"/>
      <dgm:spPr/>
    </dgm:pt>
    <dgm:pt modelId="{54E5CBD8-5009-49D6-B838-2FD6B9E5407F}" type="pres">
      <dgm:prSet presAssocID="{6DD626D2-2635-4333-BE2E-F6A8409686D0}" presName="rect3" presStyleLbl="alignAcc1" presStyleIdx="2" presStyleCnt="5"/>
      <dgm:spPr/>
      <dgm:t>
        <a:bodyPr/>
        <a:lstStyle/>
        <a:p>
          <a:endParaRPr lang="ru-RU"/>
        </a:p>
      </dgm:t>
    </dgm:pt>
    <dgm:pt modelId="{5BEB8A95-711D-4849-B526-ACE98F3449F0}" type="pres">
      <dgm:prSet presAssocID="{B9C8BF34-57CA-4CDB-95AB-7EE41F17F600}" presName="vertSpace4" presStyleLbl="node1" presStyleIdx="2" presStyleCnt="5"/>
      <dgm:spPr/>
    </dgm:pt>
    <dgm:pt modelId="{C7F69ABA-5A35-4740-8E64-9C6A247B00C7}" type="pres">
      <dgm:prSet presAssocID="{B9C8BF34-57CA-4CDB-95AB-7EE41F17F600}" presName="circle4" presStyleLbl="node1" presStyleIdx="3" presStyleCnt="5"/>
      <dgm:spPr/>
    </dgm:pt>
    <dgm:pt modelId="{834203E6-1589-48CE-8243-A4461FB0C735}" type="pres">
      <dgm:prSet presAssocID="{B9C8BF34-57CA-4CDB-95AB-7EE41F17F600}" presName="rect4" presStyleLbl="alignAcc1" presStyleIdx="3" presStyleCnt="5"/>
      <dgm:spPr/>
      <dgm:t>
        <a:bodyPr/>
        <a:lstStyle/>
        <a:p>
          <a:endParaRPr lang="ru-RU"/>
        </a:p>
      </dgm:t>
    </dgm:pt>
    <dgm:pt modelId="{AE73DD2D-1A3E-4A42-A71C-9BD0EF2B36EA}" type="pres">
      <dgm:prSet presAssocID="{4DDAD04F-1378-4C87-9156-5D8FB5E12DDD}" presName="vertSpace5" presStyleLbl="node1" presStyleIdx="3" presStyleCnt="5"/>
      <dgm:spPr/>
    </dgm:pt>
    <dgm:pt modelId="{179E8775-EA49-41EF-9E89-DD072531D76C}" type="pres">
      <dgm:prSet presAssocID="{4DDAD04F-1378-4C87-9156-5D8FB5E12DDD}" presName="circle5" presStyleLbl="node1" presStyleIdx="4" presStyleCnt="5"/>
      <dgm:spPr/>
    </dgm:pt>
    <dgm:pt modelId="{1907E59C-F1C9-4936-B4CF-EB081F76B807}" type="pres">
      <dgm:prSet presAssocID="{4DDAD04F-1378-4C87-9156-5D8FB5E12DDD}" presName="rect5" presStyleLbl="alignAcc1" presStyleIdx="4" presStyleCnt="5"/>
      <dgm:spPr/>
      <dgm:t>
        <a:bodyPr/>
        <a:lstStyle/>
        <a:p>
          <a:endParaRPr lang="ru-RU"/>
        </a:p>
      </dgm:t>
    </dgm:pt>
    <dgm:pt modelId="{CBF77E43-35B1-4B60-8FF9-A5D6A2795611}" type="pres">
      <dgm:prSet presAssocID="{D2C42929-42AA-43B7-914C-E8978FB72F15}" presName="rect1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65F432-CD91-49FA-BD84-AEFA8BD68A3E}" type="pres">
      <dgm:prSet presAssocID="{6F6CCFAA-5794-48D8-B2DB-D4453A1D112C}" presName="rect2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7EDFC7-31E1-480C-896D-3B7F5A06A890}" type="pres">
      <dgm:prSet presAssocID="{6DD626D2-2635-4333-BE2E-F6A8409686D0}" presName="rect3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9CC233-1191-4DD9-88C4-08757506E846}" type="pres">
      <dgm:prSet presAssocID="{B9C8BF34-57CA-4CDB-95AB-7EE41F17F600}" presName="rect4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63F2D7-D7E3-4D96-89C4-BB84F6088FD7}" type="pres">
      <dgm:prSet presAssocID="{4DDAD04F-1378-4C87-9156-5D8FB5E12DDD}" presName="rect5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9BBC8C6-A77A-4329-8207-E38842DAC576}" type="presOf" srcId="{4DDAD04F-1378-4C87-9156-5D8FB5E12DDD}" destId="{3963F2D7-D7E3-4D96-89C4-BB84F6088FD7}" srcOrd="1" destOrd="0" presId="urn:microsoft.com/office/officeart/2005/8/layout/target3"/>
    <dgm:cxn modelId="{F77DA4AB-D57F-47F2-91D9-C265EAF2E369}" type="presOf" srcId="{6DD626D2-2635-4333-BE2E-F6A8409686D0}" destId="{54E5CBD8-5009-49D6-B838-2FD6B9E5407F}" srcOrd="0" destOrd="0" presId="urn:microsoft.com/office/officeart/2005/8/layout/target3"/>
    <dgm:cxn modelId="{DB4A8186-9A7C-4159-BB70-F33F2A7B4ECA}" type="presOf" srcId="{4DDAD04F-1378-4C87-9156-5D8FB5E12DDD}" destId="{1907E59C-F1C9-4936-B4CF-EB081F76B807}" srcOrd="0" destOrd="0" presId="urn:microsoft.com/office/officeart/2005/8/layout/target3"/>
    <dgm:cxn modelId="{3373C64E-47D1-4C7F-B062-57124A935166}" srcId="{AA846904-D7FC-43DC-9157-13BFC37C2B88}" destId="{6DD626D2-2635-4333-BE2E-F6A8409686D0}" srcOrd="2" destOrd="0" parTransId="{EB3AEFDB-DED2-4C4E-86F1-7B795DB797A6}" sibTransId="{19862F27-9F5A-4F63-8CFD-754CEF73A57C}"/>
    <dgm:cxn modelId="{1B4B6A39-5F1B-463D-BCFF-ED2753208246}" type="presOf" srcId="{B9C8BF34-57CA-4CDB-95AB-7EE41F17F600}" destId="{5A9CC233-1191-4DD9-88C4-08757506E846}" srcOrd="1" destOrd="0" presId="urn:microsoft.com/office/officeart/2005/8/layout/target3"/>
    <dgm:cxn modelId="{D156E0D2-FBB7-4781-B9D8-885DB162167A}" type="presOf" srcId="{D2C42929-42AA-43B7-914C-E8978FB72F15}" destId="{E842C238-DF0D-4D3F-A95B-22AE460331D1}" srcOrd="0" destOrd="0" presId="urn:microsoft.com/office/officeart/2005/8/layout/target3"/>
    <dgm:cxn modelId="{9F5A6EF1-7207-46B7-B05F-8081A775720F}" type="presOf" srcId="{D2C42929-42AA-43B7-914C-E8978FB72F15}" destId="{CBF77E43-35B1-4B60-8FF9-A5D6A2795611}" srcOrd="1" destOrd="0" presId="urn:microsoft.com/office/officeart/2005/8/layout/target3"/>
    <dgm:cxn modelId="{AC698E5A-37AD-4F9F-9802-31EDAB60BF3B}" type="presOf" srcId="{6F6CCFAA-5794-48D8-B2DB-D4453A1D112C}" destId="{9FBD62DF-7076-4601-B8AE-5D933DBC3F57}" srcOrd="0" destOrd="0" presId="urn:microsoft.com/office/officeart/2005/8/layout/target3"/>
    <dgm:cxn modelId="{E2631474-C0D3-404B-8065-ED24257B84B8}" type="presOf" srcId="{6F6CCFAA-5794-48D8-B2DB-D4453A1D112C}" destId="{0965F432-CD91-49FA-BD84-AEFA8BD68A3E}" srcOrd="1" destOrd="0" presId="urn:microsoft.com/office/officeart/2005/8/layout/target3"/>
    <dgm:cxn modelId="{14BD0119-40B3-41AF-B5C4-ECF12F9D3C44}" srcId="{AA846904-D7FC-43DC-9157-13BFC37C2B88}" destId="{4DDAD04F-1378-4C87-9156-5D8FB5E12DDD}" srcOrd="4" destOrd="0" parTransId="{5D1ADC4B-E12B-41CC-B8B9-8A304A4FDBBA}" sibTransId="{560242FA-78EF-470A-99F8-7C3CF901E3CA}"/>
    <dgm:cxn modelId="{9A34FBEC-8728-4338-99F7-80EC4E6C1F89}" type="presOf" srcId="{AA846904-D7FC-43DC-9157-13BFC37C2B88}" destId="{03D2A107-070A-4E74-9353-952572653F0C}" srcOrd="0" destOrd="0" presId="urn:microsoft.com/office/officeart/2005/8/layout/target3"/>
    <dgm:cxn modelId="{D683C934-7B32-4B4D-9A57-E5BB81CC94EE}" type="presOf" srcId="{6DD626D2-2635-4333-BE2E-F6A8409686D0}" destId="{BA7EDFC7-31E1-480C-896D-3B7F5A06A890}" srcOrd="1" destOrd="0" presId="urn:microsoft.com/office/officeart/2005/8/layout/target3"/>
    <dgm:cxn modelId="{D203484F-561D-4B6E-8439-B62472E4D186}" srcId="{AA846904-D7FC-43DC-9157-13BFC37C2B88}" destId="{6F6CCFAA-5794-48D8-B2DB-D4453A1D112C}" srcOrd="1" destOrd="0" parTransId="{E799D286-C629-4624-8656-E68DAA40186B}" sibTransId="{82608DF1-20DF-45E5-8ACB-050AF0240C73}"/>
    <dgm:cxn modelId="{E4D3F8C8-795C-41E0-92E3-F461B1213210}" type="presOf" srcId="{B9C8BF34-57CA-4CDB-95AB-7EE41F17F600}" destId="{834203E6-1589-48CE-8243-A4461FB0C735}" srcOrd="0" destOrd="0" presId="urn:microsoft.com/office/officeart/2005/8/layout/target3"/>
    <dgm:cxn modelId="{A2FDB19E-6E79-4963-9D2B-B495EE750838}" srcId="{AA846904-D7FC-43DC-9157-13BFC37C2B88}" destId="{D2C42929-42AA-43B7-914C-E8978FB72F15}" srcOrd="0" destOrd="0" parTransId="{FEA1E91C-C286-4096-81D1-E4BB1D8686ED}" sibTransId="{BE0EBD97-AB4C-4A31-B5A7-E43F1B752539}"/>
    <dgm:cxn modelId="{9D8066BB-DB1D-44F5-BE93-5EAFA69C9E18}" srcId="{AA846904-D7FC-43DC-9157-13BFC37C2B88}" destId="{B9C8BF34-57CA-4CDB-95AB-7EE41F17F600}" srcOrd="3" destOrd="0" parTransId="{53882588-2632-4931-AD45-776DDAD5B5F0}" sibTransId="{28A27E7A-5439-453B-9286-BDBC05D37940}"/>
    <dgm:cxn modelId="{9987F6FC-69B7-4C8F-8A26-2B7194148014}" type="presParOf" srcId="{03D2A107-070A-4E74-9353-952572653F0C}" destId="{6F2CAA21-C690-4989-A22D-E302708CF703}" srcOrd="0" destOrd="0" presId="urn:microsoft.com/office/officeart/2005/8/layout/target3"/>
    <dgm:cxn modelId="{F59AD3E1-86EC-45AE-AB1A-9B643821E06A}" type="presParOf" srcId="{03D2A107-070A-4E74-9353-952572653F0C}" destId="{A135557A-D621-4190-9AD3-021132E29FC6}" srcOrd="1" destOrd="0" presId="urn:microsoft.com/office/officeart/2005/8/layout/target3"/>
    <dgm:cxn modelId="{A1787A6E-5E64-4A9C-86A1-E1C40C644268}" type="presParOf" srcId="{03D2A107-070A-4E74-9353-952572653F0C}" destId="{E842C238-DF0D-4D3F-A95B-22AE460331D1}" srcOrd="2" destOrd="0" presId="urn:microsoft.com/office/officeart/2005/8/layout/target3"/>
    <dgm:cxn modelId="{675ACD3E-BCE4-4E52-8467-0BCCD1FEFCEF}" type="presParOf" srcId="{03D2A107-070A-4E74-9353-952572653F0C}" destId="{751CE40F-93A5-41C6-9F5E-24C71CF6A63B}" srcOrd="3" destOrd="0" presId="urn:microsoft.com/office/officeart/2005/8/layout/target3"/>
    <dgm:cxn modelId="{D64BF133-37C6-45C3-94A3-9785BAA31C5A}" type="presParOf" srcId="{03D2A107-070A-4E74-9353-952572653F0C}" destId="{327D49E8-AF18-4228-9331-437A2751E1EC}" srcOrd="4" destOrd="0" presId="urn:microsoft.com/office/officeart/2005/8/layout/target3"/>
    <dgm:cxn modelId="{93CD6F1A-D416-40E7-AAF5-CF7FFA336A9B}" type="presParOf" srcId="{03D2A107-070A-4E74-9353-952572653F0C}" destId="{9FBD62DF-7076-4601-B8AE-5D933DBC3F57}" srcOrd="5" destOrd="0" presId="urn:microsoft.com/office/officeart/2005/8/layout/target3"/>
    <dgm:cxn modelId="{25163660-6C6B-4339-A908-FE232E13DD84}" type="presParOf" srcId="{03D2A107-070A-4E74-9353-952572653F0C}" destId="{3428DFFF-77C3-42CF-BF61-2C208E0763FA}" srcOrd="6" destOrd="0" presId="urn:microsoft.com/office/officeart/2005/8/layout/target3"/>
    <dgm:cxn modelId="{A8CECDCB-9DA8-41C9-AA85-C6CA09362F1C}" type="presParOf" srcId="{03D2A107-070A-4E74-9353-952572653F0C}" destId="{DDE95CF8-D972-465F-A100-2B70C033DCAC}" srcOrd="7" destOrd="0" presId="urn:microsoft.com/office/officeart/2005/8/layout/target3"/>
    <dgm:cxn modelId="{827CB1A0-5B73-40AE-9BD1-236B373F0F7C}" type="presParOf" srcId="{03D2A107-070A-4E74-9353-952572653F0C}" destId="{54E5CBD8-5009-49D6-B838-2FD6B9E5407F}" srcOrd="8" destOrd="0" presId="urn:microsoft.com/office/officeart/2005/8/layout/target3"/>
    <dgm:cxn modelId="{9C151556-708F-4EBE-BE89-C8E76D174942}" type="presParOf" srcId="{03D2A107-070A-4E74-9353-952572653F0C}" destId="{5BEB8A95-711D-4849-B526-ACE98F3449F0}" srcOrd="9" destOrd="0" presId="urn:microsoft.com/office/officeart/2005/8/layout/target3"/>
    <dgm:cxn modelId="{1D441B6C-8862-495C-A09F-411E09A145A0}" type="presParOf" srcId="{03D2A107-070A-4E74-9353-952572653F0C}" destId="{C7F69ABA-5A35-4740-8E64-9C6A247B00C7}" srcOrd="10" destOrd="0" presId="urn:microsoft.com/office/officeart/2005/8/layout/target3"/>
    <dgm:cxn modelId="{3B1CFB84-6006-4F15-B2A0-06D54B8D37B7}" type="presParOf" srcId="{03D2A107-070A-4E74-9353-952572653F0C}" destId="{834203E6-1589-48CE-8243-A4461FB0C735}" srcOrd="11" destOrd="0" presId="urn:microsoft.com/office/officeart/2005/8/layout/target3"/>
    <dgm:cxn modelId="{B1A73383-57FE-4EDC-9E2B-457E737ED5AC}" type="presParOf" srcId="{03D2A107-070A-4E74-9353-952572653F0C}" destId="{AE73DD2D-1A3E-4A42-A71C-9BD0EF2B36EA}" srcOrd="12" destOrd="0" presId="urn:microsoft.com/office/officeart/2005/8/layout/target3"/>
    <dgm:cxn modelId="{8134A10B-B222-4894-A9E4-147A18D9012C}" type="presParOf" srcId="{03D2A107-070A-4E74-9353-952572653F0C}" destId="{179E8775-EA49-41EF-9E89-DD072531D76C}" srcOrd="13" destOrd="0" presId="urn:microsoft.com/office/officeart/2005/8/layout/target3"/>
    <dgm:cxn modelId="{FDF29DD9-69FA-485E-B344-F9D5F5C08681}" type="presParOf" srcId="{03D2A107-070A-4E74-9353-952572653F0C}" destId="{1907E59C-F1C9-4936-B4CF-EB081F76B807}" srcOrd="14" destOrd="0" presId="urn:microsoft.com/office/officeart/2005/8/layout/target3"/>
    <dgm:cxn modelId="{70860048-499D-48C0-A040-8BE3DCA64365}" type="presParOf" srcId="{03D2A107-070A-4E74-9353-952572653F0C}" destId="{CBF77E43-35B1-4B60-8FF9-A5D6A2795611}" srcOrd="15" destOrd="0" presId="urn:microsoft.com/office/officeart/2005/8/layout/target3"/>
    <dgm:cxn modelId="{81380692-7BF8-4AD4-ABBD-5494AA98AD4B}" type="presParOf" srcId="{03D2A107-070A-4E74-9353-952572653F0C}" destId="{0965F432-CD91-49FA-BD84-AEFA8BD68A3E}" srcOrd="16" destOrd="0" presId="urn:microsoft.com/office/officeart/2005/8/layout/target3"/>
    <dgm:cxn modelId="{6244BF50-DC6D-4310-85C1-D72A55618EF1}" type="presParOf" srcId="{03D2A107-070A-4E74-9353-952572653F0C}" destId="{BA7EDFC7-31E1-480C-896D-3B7F5A06A890}" srcOrd="17" destOrd="0" presId="urn:microsoft.com/office/officeart/2005/8/layout/target3"/>
    <dgm:cxn modelId="{506D72EC-2D03-4000-AB99-320DA6E35D41}" type="presParOf" srcId="{03D2A107-070A-4E74-9353-952572653F0C}" destId="{5A9CC233-1191-4DD9-88C4-08757506E846}" srcOrd="18" destOrd="0" presId="urn:microsoft.com/office/officeart/2005/8/layout/target3"/>
    <dgm:cxn modelId="{15D7555C-E6D3-4AF3-A670-6580C381930F}" type="presParOf" srcId="{03D2A107-070A-4E74-9353-952572653F0C}" destId="{3963F2D7-D7E3-4D96-89C4-BB84F6088FD7}" srcOrd="19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A846904-D7FC-43DC-9157-13BFC37C2B88}" type="doc">
      <dgm:prSet loTypeId="urn:microsoft.com/office/officeart/2005/8/layout/pyramid2" loCatId="list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D2C42929-42AA-43B7-914C-E8978FB72F15}">
      <dgm:prSet phldrT="[Текст]" custT="1"/>
      <dgm:spPr/>
      <dgm:t>
        <a:bodyPr/>
        <a:lstStyle/>
        <a:p>
          <a:r>
            <a:rPr lang="ru-RU" sz="2000" b="1" dirty="0">
              <a:latin typeface="Arial" panose="020B0604020202020204" pitchFamily="34" charset="0"/>
              <a:cs typeface="Arial" panose="020B0604020202020204" pitchFamily="34" charset="0"/>
            </a:rPr>
            <a:t>Естественно-научный профиль</a:t>
          </a:r>
        </a:p>
      </dgm:t>
    </dgm:pt>
    <dgm:pt modelId="{FEA1E91C-C286-4096-81D1-E4BB1D8686ED}" type="parTrans" cxnId="{A2FDB19E-6E79-4963-9D2B-B495EE750838}">
      <dgm:prSet/>
      <dgm:spPr/>
      <dgm:t>
        <a:bodyPr/>
        <a:lstStyle/>
        <a:p>
          <a:endParaRPr lang="ru-RU" sz="20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E0EBD97-AB4C-4A31-B5A7-E43F1B752539}" type="sibTrans" cxnId="{A2FDB19E-6E79-4963-9D2B-B495EE750838}">
      <dgm:prSet/>
      <dgm:spPr/>
      <dgm:t>
        <a:bodyPr/>
        <a:lstStyle/>
        <a:p>
          <a:endParaRPr lang="ru-RU" sz="20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F6CCFAA-5794-48D8-B2DB-D4453A1D112C}">
      <dgm:prSet phldrT="[Текст]" custT="1"/>
      <dgm:spPr/>
      <dgm:t>
        <a:bodyPr/>
        <a:lstStyle/>
        <a:p>
          <a:r>
            <a:rPr lang="ru-RU" sz="2000" b="1" dirty="0">
              <a:latin typeface="Arial" panose="020B0604020202020204" pitchFamily="34" charset="0"/>
              <a:cs typeface="Arial" panose="020B0604020202020204" pitchFamily="34" charset="0"/>
            </a:rPr>
            <a:t>Гуманитарный </a:t>
          </a:r>
          <a:br>
            <a:rPr lang="ru-RU" sz="2000" b="1" dirty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2000" b="1" dirty="0">
              <a:latin typeface="Arial" panose="020B0604020202020204" pitchFamily="34" charset="0"/>
              <a:cs typeface="Arial" panose="020B0604020202020204" pitchFamily="34" charset="0"/>
            </a:rPr>
            <a:t>профиль</a:t>
          </a:r>
        </a:p>
      </dgm:t>
    </dgm:pt>
    <dgm:pt modelId="{E799D286-C629-4624-8656-E68DAA40186B}" type="parTrans" cxnId="{D203484F-561D-4B6E-8439-B62472E4D186}">
      <dgm:prSet/>
      <dgm:spPr/>
      <dgm:t>
        <a:bodyPr/>
        <a:lstStyle/>
        <a:p>
          <a:endParaRPr lang="ru-RU" sz="20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2608DF1-20DF-45E5-8ACB-050AF0240C73}" type="sibTrans" cxnId="{D203484F-561D-4B6E-8439-B62472E4D186}">
      <dgm:prSet/>
      <dgm:spPr/>
      <dgm:t>
        <a:bodyPr/>
        <a:lstStyle/>
        <a:p>
          <a:endParaRPr lang="ru-RU" sz="20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DD626D2-2635-4333-BE2E-F6A8409686D0}">
      <dgm:prSet phldrT="[Текст]" custT="1"/>
      <dgm:spPr/>
      <dgm:t>
        <a:bodyPr/>
        <a:lstStyle/>
        <a:p>
          <a:r>
            <a:rPr lang="ru-RU" sz="2000" b="1" dirty="0">
              <a:latin typeface="Arial" panose="020B0604020202020204" pitchFamily="34" charset="0"/>
              <a:cs typeface="Arial" panose="020B0604020202020204" pitchFamily="34" charset="0"/>
            </a:rPr>
            <a:t>Социально-экономический </a:t>
          </a:r>
          <a:br>
            <a:rPr lang="ru-RU" sz="2000" b="1" dirty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2000" b="1" dirty="0">
              <a:latin typeface="Arial" panose="020B0604020202020204" pitchFamily="34" charset="0"/>
              <a:cs typeface="Arial" panose="020B0604020202020204" pitchFamily="34" charset="0"/>
            </a:rPr>
            <a:t>профиль</a:t>
          </a:r>
        </a:p>
      </dgm:t>
    </dgm:pt>
    <dgm:pt modelId="{EB3AEFDB-DED2-4C4E-86F1-7B795DB797A6}" type="parTrans" cxnId="{3373C64E-47D1-4C7F-B062-57124A935166}">
      <dgm:prSet/>
      <dgm:spPr/>
      <dgm:t>
        <a:bodyPr/>
        <a:lstStyle/>
        <a:p>
          <a:endParaRPr lang="ru-RU" sz="20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9862F27-9F5A-4F63-8CFD-754CEF73A57C}" type="sibTrans" cxnId="{3373C64E-47D1-4C7F-B062-57124A935166}">
      <dgm:prSet/>
      <dgm:spPr/>
      <dgm:t>
        <a:bodyPr/>
        <a:lstStyle/>
        <a:p>
          <a:endParaRPr lang="ru-RU" sz="20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9C8BF34-57CA-4CDB-95AB-7EE41F17F600}">
      <dgm:prSet phldrT="[Текст]" custT="1"/>
      <dgm:spPr/>
      <dgm:t>
        <a:bodyPr/>
        <a:lstStyle/>
        <a:p>
          <a:r>
            <a:rPr lang="ru-RU" sz="2000" b="1" dirty="0">
              <a:latin typeface="Arial" panose="020B0604020202020204" pitchFamily="34" charset="0"/>
              <a:cs typeface="Arial" panose="020B0604020202020204" pitchFamily="34" charset="0"/>
            </a:rPr>
            <a:t>Технологический профиль</a:t>
          </a:r>
        </a:p>
      </dgm:t>
    </dgm:pt>
    <dgm:pt modelId="{53882588-2632-4931-AD45-776DDAD5B5F0}" type="parTrans" cxnId="{9D8066BB-DB1D-44F5-BE93-5EAFA69C9E18}">
      <dgm:prSet/>
      <dgm:spPr/>
      <dgm:t>
        <a:bodyPr/>
        <a:lstStyle/>
        <a:p>
          <a:endParaRPr lang="ru-RU" sz="20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8A27E7A-5439-453B-9286-BDBC05D37940}" type="sibTrans" cxnId="{9D8066BB-DB1D-44F5-BE93-5EAFA69C9E18}">
      <dgm:prSet/>
      <dgm:spPr/>
      <dgm:t>
        <a:bodyPr/>
        <a:lstStyle/>
        <a:p>
          <a:endParaRPr lang="ru-RU" sz="20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C1A4DCE-3775-4304-958D-3B1CD73C8340}" type="pres">
      <dgm:prSet presAssocID="{AA846904-D7FC-43DC-9157-13BFC37C2B88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D5F7810B-3243-4670-85D5-C4BF40626461}" type="pres">
      <dgm:prSet presAssocID="{AA846904-D7FC-43DC-9157-13BFC37C2B88}" presName="pyramid" presStyleLbl="node1" presStyleIdx="0" presStyleCnt="1"/>
      <dgm:spPr/>
    </dgm:pt>
    <dgm:pt modelId="{46003F04-AA6B-4DD7-9A2B-F9CA67A5C736}" type="pres">
      <dgm:prSet presAssocID="{AA846904-D7FC-43DC-9157-13BFC37C2B88}" presName="theList" presStyleCnt="0"/>
      <dgm:spPr/>
    </dgm:pt>
    <dgm:pt modelId="{37CEF689-32E3-46BB-90BA-F7AA290006A9}" type="pres">
      <dgm:prSet presAssocID="{D2C42929-42AA-43B7-914C-E8978FB72F15}" presName="aNode" presStyleLbl="f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E54913-2271-49A7-9005-14BD6B0D58DD}" type="pres">
      <dgm:prSet presAssocID="{D2C42929-42AA-43B7-914C-E8978FB72F15}" presName="aSpace" presStyleCnt="0"/>
      <dgm:spPr/>
    </dgm:pt>
    <dgm:pt modelId="{1F883842-51EA-4CFB-ADFE-9364711E799A}" type="pres">
      <dgm:prSet presAssocID="{6F6CCFAA-5794-48D8-B2DB-D4453A1D112C}" presName="aNode" presStyleLbl="f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BFCAD9-CB37-4042-B299-374ACBDBA617}" type="pres">
      <dgm:prSet presAssocID="{6F6CCFAA-5794-48D8-B2DB-D4453A1D112C}" presName="aSpace" presStyleCnt="0"/>
      <dgm:spPr/>
    </dgm:pt>
    <dgm:pt modelId="{02CD2DD6-B358-45B6-BE7B-4F27BFB7DACE}" type="pres">
      <dgm:prSet presAssocID="{6DD626D2-2635-4333-BE2E-F6A8409686D0}" presName="aNode" presStyleLbl="f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CA92AB-49F5-4D2C-9EA7-0EAC7BAAFF91}" type="pres">
      <dgm:prSet presAssocID="{6DD626D2-2635-4333-BE2E-F6A8409686D0}" presName="aSpace" presStyleCnt="0"/>
      <dgm:spPr/>
    </dgm:pt>
    <dgm:pt modelId="{47FA780E-A114-4C52-A4CD-BCF7105A89B3}" type="pres">
      <dgm:prSet presAssocID="{B9C8BF34-57CA-4CDB-95AB-7EE41F17F600}" presName="aNode" presStyleLbl="f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2192FD-788C-4238-B6C8-818D1400A4DD}" type="pres">
      <dgm:prSet presAssocID="{B9C8BF34-57CA-4CDB-95AB-7EE41F17F600}" presName="aSpace" presStyleCnt="0"/>
      <dgm:spPr/>
    </dgm:pt>
  </dgm:ptLst>
  <dgm:cxnLst>
    <dgm:cxn modelId="{C842DB12-147F-418B-A06D-F5701520548F}" type="presOf" srcId="{6DD626D2-2635-4333-BE2E-F6A8409686D0}" destId="{02CD2DD6-B358-45B6-BE7B-4F27BFB7DACE}" srcOrd="0" destOrd="0" presId="urn:microsoft.com/office/officeart/2005/8/layout/pyramid2"/>
    <dgm:cxn modelId="{9D8066BB-DB1D-44F5-BE93-5EAFA69C9E18}" srcId="{AA846904-D7FC-43DC-9157-13BFC37C2B88}" destId="{B9C8BF34-57CA-4CDB-95AB-7EE41F17F600}" srcOrd="3" destOrd="0" parTransId="{53882588-2632-4931-AD45-776DDAD5B5F0}" sibTransId="{28A27E7A-5439-453B-9286-BDBC05D37940}"/>
    <dgm:cxn modelId="{4D896748-E966-4C85-A458-27F1B2571A8F}" type="presOf" srcId="{AA846904-D7FC-43DC-9157-13BFC37C2B88}" destId="{3C1A4DCE-3775-4304-958D-3B1CD73C8340}" srcOrd="0" destOrd="0" presId="urn:microsoft.com/office/officeart/2005/8/layout/pyramid2"/>
    <dgm:cxn modelId="{AFF5AEC0-7C09-4B42-A4C9-55D14655CCCE}" type="presOf" srcId="{6F6CCFAA-5794-48D8-B2DB-D4453A1D112C}" destId="{1F883842-51EA-4CFB-ADFE-9364711E799A}" srcOrd="0" destOrd="0" presId="urn:microsoft.com/office/officeart/2005/8/layout/pyramid2"/>
    <dgm:cxn modelId="{40120356-C710-49B4-A0B7-125CDC2F61FF}" type="presOf" srcId="{D2C42929-42AA-43B7-914C-E8978FB72F15}" destId="{37CEF689-32E3-46BB-90BA-F7AA290006A9}" srcOrd="0" destOrd="0" presId="urn:microsoft.com/office/officeart/2005/8/layout/pyramid2"/>
    <dgm:cxn modelId="{D203484F-561D-4B6E-8439-B62472E4D186}" srcId="{AA846904-D7FC-43DC-9157-13BFC37C2B88}" destId="{6F6CCFAA-5794-48D8-B2DB-D4453A1D112C}" srcOrd="1" destOrd="0" parTransId="{E799D286-C629-4624-8656-E68DAA40186B}" sibTransId="{82608DF1-20DF-45E5-8ACB-050AF0240C73}"/>
    <dgm:cxn modelId="{3373C64E-47D1-4C7F-B062-57124A935166}" srcId="{AA846904-D7FC-43DC-9157-13BFC37C2B88}" destId="{6DD626D2-2635-4333-BE2E-F6A8409686D0}" srcOrd="2" destOrd="0" parTransId="{EB3AEFDB-DED2-4C4E-86F1-7B795DB797A6}" sibTransId="{19862F27-9F5A-4F63-8CFD-754CEF73A57C}"/>
    <dgm:cxn modelId="{A2FDB19E-6E79-4963-9D2B-B495EE750838}" srcId="{AA846904-D7FC-43DC-9157-13BFC37C2B88}" destId="{D2C42929-42AA-43B7-914C-E8978FB72F15}" srcOrd="0" destOrd="0" parTransId="{FEA1E91C-C286-4096-81D1-E4BB1D8686ED}" sibTransId="{BE0EBD97-AB4C-4A31-B5A7-E43F1B752539}"/>
    <dgm:cxn modelId="{86E6B21E-0CFB-4953-B914-338784431FEE}" type="presOf" srcId="{B9C8BF34-57CA-4CDB-95AB-7EE41F17F600}" destId="{47FA780E-A114-4C52-A4CD-BCF7105A89B3}" srcOrd="0" destOrd="0" presId="urn:microsoft.com/office/officeart/2005/8/layout/pyramid2"/>
    <dgm:cxn modelId="{40E2E45F-B96B-41C6-9575-7AA1CE938241}" type="presParOf" srcId="{3C1A4DCE-3775-4304-958D-3B1CD73C8340}" destId="{D5F7810B-3243-4670-85D5-C4BF40626461}" srcOrd="0" destOrd="0" presId="urn:microsoft.com/office/officeart/2005/8/layout/pyramid2"/>
    <dgm:cxn modelId="{F93C6C02-D0B6-4020-8C13-DF5CFBA554F5}" type="presParOf" srcId="{3C1A4DCE-3775-4304-958D-3B1CD73C8340}" destId="{46003F04-AA6B-4DD7-9A2B-F9CA67A5C736}" srcOrd="1" destOrd="0" presId="urn:microsoft.com/office/officeart/2005/8/layout/pyramid2"/>
    <dgm:cxn modelId="{9D0A1DA5-F99F-4992-8FF9-A395843DB354}" type="presParOf" srcId="{46003F04-AA6B-4DD7-9A2B-F9CA67A5C736}" destId="{37CEF689-32E3-46BB-90BA-F7AA290006A9}" srcOrd="0" destOrd="0" presId="urn:microsoft.com/office/officeart/2005/8/layout/pyramid2"/>
    <dgm:cxn modelId="{99F935D9-2069-4973-858A-A2120926B809}" type="presParOf" srcId="{46003F04-AA6B-4DD7-9A2B-F9CA67A5C736}" destId="{38E54913-2271-49A7-9005-14BD6B0D58DD}" srcOrd="1" destOrd="0" presId="urn:microsoft.com/office/officeart/2005/8/layout/pyramid2"/>
    <dgm:cxn modelId="{64686FE2-F283-4E0B-BD55-172CF65755FF}" type="presParOf" srcId="{46003F04-AA6B-4DD7-9A2B-F9CA67A5C736}" destId="{1F883842-51EA-4CFB-ADFE-9364711E799A}" srcOrd="2" destOrd="0" presId="urn:microsoft.com/office/officeart/2005/8/layout/pyramid2"/>
    <dgm:cxn modelId="{BCD8563D-5F42-4D4B-A449-F5E6C5BBC15E}" type="presParOf" srcId="{46003F04-AA6B-4DD7-9A2B-F9CA67A5C736}" destId="{C3BFCAD9-CB37-4042-B299-374ACBDBA617}" srcOrd="3" destOrd="0" presId="urn:microsoft.com/office/officeart/2005/8/layout/pyramid2"/>
    <dgm:cxn modelId="{54800D94-451D-4BA3-B1F9-866FEB143C5D}" type="presParOf" srcId="{46003F04-AA6B-4DD7-9A2B-F9CA67A5C736}" destId="{02CD2DD6-B358-45B6-BE7B-4F27BFB7DACE}" srcOrd="4" destOrd="0" presId="urn:microsoft.com/office/officeart/2005/8/layout/pyramid2"/>
    <dgm:cxn modelId="{99D582CA-12DC-4A90-968E-4F29D39BB110}" type="presParOf" srcId="{46003F04-AA6B-4DD7-9A2B-F9CA67A5C736}" destId="{26CA92AB-49F5-4D2C-9EA7-0EAC7BAAFF91}" srcOrd="5" destOrd="0" presId="urn:microsoft.com/office/officeart/2005/8/layout/pyramid2"/>
    <dgm:cxn modelId="{740881FC-A530-4B97-A538-26243C4806DE}" type="presParOf" srcId="{46003F04-AA6B-4DD7-9A2B-F9CA67A5C736}" destId="{47FA780E-A114-4C52-A4CD-BCF7105A89B3}" srcOrd="6" destOrd="0" presId="urn:microsoft.com/office/officeart/2005/8/layout/pyramid2"/>
    <dgm:cxn modelId="{9112A57F-987D-4B7B-835D-A6E261871FB2}" type="presParOf" srcId="{46003F04-AA6B-4DD7-9A2B-F9CA67A5C736}" destId="{5E2192FD-788C-4238-B6C8-818D1400A4DD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833F4A-3313-4FC3-A013-82424A26B337}">
      <dsp:nvSpPr>
        <dsp:cNvPr id="0" name=""/>
        <dsp:cNvSpPr/>
      </dsp:nvSpPr>
      <dsp:spPr>
        <a:xfrm>
          <a:off x="-4958572" y="-759781"/>
          <a:ext cx="5905503" cy="5905503"/>
        </a:xfrm>
        <a:prstGeom prst="blockArc">
          <a:avLst>
            <a:gd name="adj1" fmla="val 18900000"/>
            <a:gd name="adj2" fmla="val 2700000"/>
            <a:gd name="adj3" fmla="val 366"/>
          </a:avLst>
        </a:pr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0D7A3C-F670-4744-AE43-18BA2D14CB3C}">
      <dsp:nvSpPr>
        <dsp:cNvPr id="0" name=""/>
        <dsp:cNvSpPr/>
      </dsp:nvSpPr>
      <dsp:spPr>
        <a:xfrm>
          <a:off x="609023" y="438594"/>
          <a:ext cx="9642741" cy="87718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6268" tIns="86360" rIns="86360" bIns="8636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>
              <a:latin typeface="Arial" panose="020B0604020202020204" pitchFamily="34" charset="0"/>
              <a:cs typeface="Arial" panose="020B0604020202020204" pitchFamily="34" charset="0"/>
            </a:rPr>
            <a:t>Требования к структуре ООП</a:t>
          </a:r>
        </a:p>
      </dsp:txBody>
      <dsp:txXfrm>
        <a:off x="609023" y="438594"/>
        <a:ext cx="9642741" cy="877188"/>
      </dsp:txXfrm>
    </dsp:sp>
    <dsp:sp modelId="{DD653969-CEE7-4C2E-BBD5-C6AEB8EC3B57}">
      <dsp:nvSpPr>
        <dsp:cNvPr id="0" name=""/>
        <dsp:cNvSpPr/>
      </dsp:nvSpPr>
      <dsp:spPr>
        <a:xfrm>
          <a:off x="60780" y="328945"/>
          <a:ext cx="1096485" cy="109648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4E5470-9CFC-4C96-9D6E-2B22497BEFF2}">
      <dsp:nvSpPr>
        <dsp:cNvPr id="0" name=""/>
        <dsp:cNvSpPr/>
      </dsp:nvSpPr>
      <dsp:spPr>
        <a:xfrm>
          <a:off x="927881" y="1754376"/>
          <a:ext cx="9323883" cy="877188"/>
        </a:xfrm>
        <a:prstGeom prst="rect">
          <a:avLst/>
        </a:prstGeom>
        <a:solidFill>
          <a:schemeClr val="accent2">
            <a:hueOff val="-762749"/>
            <a:satOff val="0"/>
            <a:lumOff val="-70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6268" tIns="86360" rIns="86360" bIns="8636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>
              <a:latin typeface="Arial" panose="020B0604020202020204" pitchFamily="34" charset="0"/>
              <a:cs typeface="Arial" panose="020B0604020202020204" pitchFamily="34" charset="0"/>
            </a:rPr>
            <a:t>Требования к условиям реализации ООП</a:t>
          </a:r>
        </a:p>
      </dsp:txBody>
      <dsp:txXfrm>
        <a:off x="927881" y="1754376"/>
        <a:ext cx="9323883" cy="877188"/>
      </dsp:txXfrm>
    </dsp:sp>
    <dsp:sp modelId="{227D5915-7F60-4EF9-807F-44C804E3A605}">
      <dsp:nvSpPr>
        <dsp:cNvPr id="0" name=""/>
        <dsp:cNvSpPr/>
      </dsp:nvSpPr>
      <dsp:spPr>
        <a:xfrm>
          <a:off x="379638" y="1644727"/>
          <a:ext cx="1096485" cy="109648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762749"/>
              <a:satOff val="0"/>
              <a:lumOff val="-705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8748E4-5B10-4318-B7C8-A0EEAD147639}">
      <dsp:nvSpPr>
        <dsp:cNvPr id="0" name=""/>
        <dsp:cNvSpPr/>
      </dsp:nvSpPr>
      <dsp:spPr>
        <a:xfrm>
          <a:off x="609023" y="3070158"/>
          <a:ext cx="9642741" cy="877188"/>
        </a:xfrm>
        <a:prstGeom prst="rect">
          <a:avLst/>
        </a:prstGeom>
        <a:solidFill>
          <a:schemeClr val="accent2">
            <a:hueOff val="-1525497"/>
            <a:satOff val="0"/>
            <a:lumOff val="-1411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6268" tIns="86360" rIns="86360" bIns="8636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>
              <a:latin typeface="Arial" panose="020B0604020202020204" pitchFamily="34" charset="0"/>
              <a:cs typeface="Arial" panose="020B0604020202020204" pitchFamily="34" charset="0"/>
            </a:rPr>
            <a:t>Требования к результатам освоения ООП</a:t>
          </a:r>
        </a:p>
      </dsp:txBody>
      <dsp:txXfrm>
        <a:off x="609023" y="3070158"/>
        <a:ext cx="9642741" cy="877188"/>
      </dsp:txXfrm>
    </dsp:sp>
    <dsp:sp modelId="{9B222CD4-3ECB-4501-BA91-E76E4E4DE2EA}">
      <dsp:nvSpPr>
        <dsp:cNvPr id="0" name=""/>
        <dsp:cNvSpPr/>
      </dsp:nvSpPr>
      <dsp:spPr>
        <a:xfrm>
          <a:off x="60780" y="2960509"/>
          <a:ext cx="1096485" cy="109648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1525497"/>
              <a:satOff val="0"/>
              <a:lumOff val="-1411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B60269-CDE7-4158-B855-6D1E2B0C6847}">
      <dsp:nvSpPr>
        <dsp:cNvPr id="0" name=""/>
        <dsp:cNvSpPr/>
      </dsp:nvSpPr>
      <dsp:spPr>
        <a:xfrm>
          <a:off x="1396" y="804996"/>
          <a:ext cx="5444678" cy="3266806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12 предметов – </a:t>
          </a:r>
          <a:br>
            <a:rPr lang="ru-RU" sz="32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32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максимум </a:t>
          </a:r>
          <a:br>
            <a:rPr lang="ru-RU" sz="32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32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в учебном плане</a:t>
          </a:r>
        </a:p>
      </dsp:txBody>
      <dsp:txXfrm>
        <a:off x="1396" y="804996"/>
        <a:ext cx="5444678" cy="3266806"/>
      </dsp:txXfrm>
    </dsp:sp>
    <dsp:sp modelId="{2379E724-6FAD-4B68-A21C-3E0CFCCB1E59}">
      <dsp:nvSpPr>
        <dsp:cNvPr id="0" name=""/>
        <dsp:cNvSpPr/>
      </dsp:nvSpPr>
      <dsp:spPr>
        <a:xfrm>
          <a:off x="5990541" y="804996"/>
          <a:ext cx="5444678" cy="3266806"/>
        </a:xfrm>
        <a:prstGeom prst="rect">
          <a:avLst/>
        </a:prstGeom>
        <a:solidFill>
          <a:schemeClr val="accent4">
            <a:hueOff val="-4500646"/>
            <a:satOff val="0"/>
            <a:lumOff val="1647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1 предмет – </a:t>
          </a:r>
          <a:br>
            <a:rPr lang="ru-RU" sz="32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32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минимум из каждой предметной области обязаны изучить ученики</a:t>
          </a:r>
        </a:p>
      </dsp:txBody>
      <dsp:txXfrm>
        <a:off x="5990541" y="804996"/>
        <a:ext cx="5444678" cy="3266806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BD25D8-BBE5-4278-BC37-759CF18B0041}">
      <dsp:nvSpPr>
        <dsp:cNvPr id="0" name=""/>
        <dsp:cNvSpPr/>
      </dsp:nvSpPr>
      <dsp:spPr>
        <a:xfrm>
          <a:off x="3495" y="388202"/>
          <a:ext cx="3408397" cy="136335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«Русский язык </a:t>
          </a:r>
          <a:br>
            <a:rPr lang="ru-RU" sz="2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2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и литература»</a:t>
          </a:r>
        </a:p>
      </dsp:txBody>
      <dsp:txXfrm>
        <a:off x="3495" y="388202"/>
        <a:ext cx="3408397" cy="1363359"/>
      </dsp:txXfrm>
    </dsp:sp>
    <dsp:sp modelId="{E0B50F97-6414-49F4-BFA0-0C87BC1F37A3}">
      <dsp:nvSpPr>
        <dsp:cNvPr id="0" name=""/>
        <dsp:cNvSpPr/>
      </dsp:nvSpPr>
      <dsp:spPr>
        <a:xfrm>
          <a:off x="3495" y="1751561"/>
          <a:ext cx="3408397" cy="285480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>
              <a:latin typeface="Arial" panose="020B0604020202020204" pitchFamily="34" charset="0"/>
              <a:cs typeface="Arial" panose="020B0604020202020204" pitchFamily="34" charset="0"/>
            </a:rPr>
            <a:t>Русский язык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>
              <a:latin typeface="Arial" panose="020B0604020202020204" pitchFamily="34" charset="0"/>
              <a:cs typeface="Arial" panose="020B0604020202020204" pitchFamily="34" charset="0"/>
            </a:rPr>
            <a:t>Литература</a:t>
          </a:r>
        </a:p>
      </dsp:txBody>
      <dsp:txXfrm>
        <a:off x="3495" y="1751561"/>
        <a:ext cx="3408397" cy="2854800"/>
      </dsp:txXfrm>
    </dsp:sp>
    <dsp:sp modelId="{A0B995F3-2CD5-490A-8302-B46CE7ADEB46}">
      <dsp:nvSpPr>
        <dsp:cNvPr id="0" name=""/>
        <dsp:cNvSpPr/>
      </dsp:nvSpPr>
      <dsp:spPr>
        <a:xfrm>
          <a:off x="3889069" y="388202"/>
          <a:ext cx="3408397" cy="136335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«Иностранные языки»</a:t>
          </a:r>
        </a:p>
      </dsp:txBody>
      <dsp:txXfrm>
        <a:off x="3889069" y="388202"/>
        <a:ext cx="3408397" cy="1363359"/>
      </dsp:txXfrm>
    </dsp:sp>
    <dsp:sp modelId="{388360E3-948F-4B72-9BEA-D5A4B93E9113}">
      <dsp:nvSpPr>
        <dsp:cNvPr id="0" name=""/>
        <dsp:cNvSpPr/>
      </dsp:nvSpPr>
      <dsp:spPr>
        <a:xfrm>
          <a:off x="3889069" y="1751561"/>
          <a:ext cx="3408397" cy="2854800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>
              <a:latin typeface="Arial" panose="020B0604020202020204" pitchFamily="34" charset="0"/>
              <a:cs typeface="Arial" panose="020B0604020202020204" pitchFamily="34" charset="0"/>
            </a:rPr>
            <a:t>Иностранный язык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>
              <a:latin typeface="Arial" panose="020B0604020202020204" pitchFamily="34" charset="0"/>
              <a:cs typeface="Arial" panose="020B0604020202020204" pitchFamily="34" charset="0"/>
            </a:rPr>
            <a:t>Второй иностранный язык</a:t>
          </a:r>
        </a:p>
      </dsp:txBody>
      <dsp:txXfrm>
        <a:off x="3889069" y="1751561"/>
        <a:ext cx="3408397" cy="2854800"/>
      </dsp:txXfrm>
    </dsp:sp>
    <dsp:sp modelId="{01D6F0DF-9B11-4025-9C22-314E17AB6BE1}">
      <dsp:nvSpPr>
        <dsp:cNvPr id="0" name=""/>
        <dsp:cNvSpPr/>
      </dsp:nvSpPr>
      <dsp:spPr>
        <a:xfrm>
          <a:off x="7774642" y="388202"/>
          <a:ext cx="3408397" cy="136335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«Общественные науки»</a:t>
          </a:r>
        </a:p>
      </dsp:txBody>
      <dsp:txXfrm>
        <a:off x="7774642" y="388202"/>
        <a:ext cx="3408397" cy="1363359"/>
      </dsp:txXfrm>
    </dsp:sp>
    <dsp:sp modelId="{2C0E09AB-63F5-4950-B822-0854A2435CEB}">
      <dsp:nvSpPr>
        <dsp:cNvPr id="0" name=""/>
        <dsp:cNvSpPr/>
      </dsp:nvSpPr>
      <dsp:spPr>
        <a:xfrm>
          <a:off x="7774642" y="1751561"/>
          <a:ext cx="3408397" cy="2854800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>
              <a:latin typeface="Arial" panose="020B0604020202020204" pitchFamily="34" charset="0"/>
              <a:cs typeface="Arial" panose="020B0604020202020204" pitchFamily="34" charset="0"/>
            </a:rPr>
            <a:t>История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>
              <a:latin typeface="Arial" panose="020B0604020202020204" pitchFamily="34" charset="0"/>
              <a:cs typeface="Arial" panose="020B0604020202020204" pitchFamily="34" charset="0"/>
            </a:rPr>
            <a:t>География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>
              <a:latin typeface="Arial" panose="020B0604020202020204" pitchFamily="34" charset="0"/>
              <a:cs typeface="Arial" panose="020B0604020202020204" pitchFamily="34" charset="0"/>
            </a:rPr>
            <a:t>Экономика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>
              <a:latin typeface="Arial" panose="020B0604020202020204" pitchFamily="34" charset="0"/>
              <a:cs typeface="Arial" panose="020B0604020202020204" pitchFamily="34" charset="0"/>
            </a:rPr>
            <a:t>Право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>
              <a:latin typeface="Arial" panose="020B0604020202020204" pitchFamily="34" charset="0"/>
              <a:cs typeface="Arial" panose="020B0604020202020204" pitchFamily="34" charset="0"/>
            </a:rPr>
            <a:t>Обществознание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>
              <a:latin typeface="Arial" panose="020B0604020202020204" pitchFamily="34" charset="0"/>
              <a:cs typeface="Arial" panose="020B0604020202020204" pitchFamily="34" charset="0"/>
            </a:rPr>
            <a:t>Россия в мире</a:t>
          </a:r>
        </a:p>
      </dsp:txBody>
      <dsp:txXfrm>
        <a:off x="7774642" y="1751561"/>
        <a:ext cx="3408397" cy="285480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AA3F7A-F56D-45C1-96D7-65311CC8E9E3}">
      <dsp:nvSpPr>
        <dsp:cNvPr id="0" name=""/>
        <dsp:cNvSpPr/>
      </dsp:nvSpPr>
      <dsp:spPr>
        <a:xfrm>
          <a:off x="3661" y="834567"/>
          <a:ext cx="3569958" cy="238920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>
              <a:latin typeface="Arial" panose="020B0604020202020204" pitchFamily="34" charset="0"/>
              <a:cs typeface="Arial" panose="020B0604020202020204" pitchFamily="34" charset="0"/>
            </a:rPr>
            <a:t>«Математика </a:t>
          </a:r>
          <a:br>
            <a:rPr lang="ru-RU" sz="2400" b="1" kern="1200" dirty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2400" b="1" kern="1200" dirty="0">
              <a:latin typeface="Arial" panose="020B0604020202020204" pitchFamily="34" charset="0"/>
              <a:cs typeface="Arial" panose="020B0604020202020204" pitchFamily="34" charset="0"/>
            </a:rPr>
            <a:t>и информатика»</a:t>
          </a:r>
        </a:p>
      </dsp:txBody>
      <dsp:txXfrm>
        <a:off x="3661" y="834567"/>
        <a:ext cx="3569958" cy="2389201"/>
      </dsp:txXfrm>
    </dsp:sp>
    <dsp:sp modelId="{A842D500-A95D-4A81-884A-F0813FFFD7CD}">
      <dsp:nvSpPr>
        <dsp:cNvPr id="0" name=""/>
        <dsp:cNvSpPr/>
      </dsp:nvSpPr>
      <dsp:spPr>
        <a:xfrm>
          <a:off x="2340" y="3317366"/>
          <a:ext cx="3569958" cy="281088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b="0" kern="1200" dirty="0">
              <a:latin typeface="Arial" panose="020B0604020202020204" pitchFamily="34" charset="0"/>
              <a:cs typeface="Arial" panose="020B0604020202020204" pitchFamily="34" charset="0"/>
            </a:rPr>
            <a:t>Математика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b="0" kern="1200" dirty="0">
              <a:latin typeface="Arial" panose="020B0604020202020204" pitchFamily="34" charset="0"/>
              <a:cs typeface="Arial" panose="020B0604020202020204" pitchFamily="34" charset="0"/>
            </a:rPr>
            <a:t>Информатика</a:t>
          </a:r>
        </a:p>
      </dsp:txBody>
      <dsp:txXfrm>
        <a:off x="2340" y="3317366"/>
        <a:ext cx="3569958" cy="2810880"/>
      </dsp:txXfrm>
    </dsp:sp>
    <dsp:sp modelId="{8F0CA34A-3CC7-4B8C-91EB-7F7CB0DB8482}">
      <dsp:nvSpPr>
        <dsp:cNvPr id="0" name=""/>
        <dsp:cNvSpPr/>
      </dsp:nvSpPr>
      <dsp:spPr>
        <a:xfrm>
          <a:off x="4073413" y="834567"/>
          <a:ext cx="3569958" cy="238920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>
              <a:latin typeface="Arial" panose="020B0604020202020204" pitchFamily="34" charset="0"/>
              <a:cs typeface="Arial" panose="020B0604020202020204" pitchFamily="34" charset="0"/>
            </a:rPr>
            <a:t>«Естественные науки»</a:t>
          </a:r>
        </a:p>
      </dsp:txBody>
      <dsp:txXfrm>
        <a:off x="4073413" y="834567"/>
        <a:ext cx="3569958" cy="2389201"/>
      </dsp:txXfrm>
    </dsp:sp>
    <dsp:sp modelId="{D93D9454-50BE-4EAC-A32A-BC07EAC03781}">
      <dsp:nvSpPr>
        <dsp:cNvPr id="0" name=""/>
        <dsp:cNvSpPr/>
      </dsp:nvSpPr>
      <dsp:spPr>
        <a:xfrm>
          <a:off x="4075020" y="3326389"/>
          <a:ext cx="3569958" cy="2810880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b="0" kern="1200" dirty="0">
              <a:latin typeface="Arial" panose="020B0604020202020204" pitchFamily="34" charset="0"/>
              <a:cs typeface="Arial" panose="020B0604020202020204" pitchFamily="34" charset="0"/>
            </a:rPr>
            <a:t>Физика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b="0" kern="1200" dirty="0">
              <a:latin typeface="Arial" panose="020B0604020202020204" pitchFamily="34" charset="0"/>
              <a:cs typeface="Arial" panose="020B0604020202020204" pitchFamily="34" charset="0"/>
            </a:rPr>
            <a:t>Химия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b="0" kern="1200" dirty="0">
              <a:latin typeface="Arial" panose="020B0604020202020204" pitchFamily="34" charset="0"/>
              <a:cs typeface="Arial" panose="020B0604020202020204" pitchFamily="34" charset="0"/>
            </a:rPr>
            <a:t>Биология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b="0" kern="1200" dirty="0">
              <a:latin typeface="Arial" panose="020B0604020202020204" pitchFamily="34" charset="0"/>
              <a:cs typeface="Arial" panose="020B0604020202020204" pitchFamily="34" charset="0"/>
            </a:rPr>
            <a:t>Астрономия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b="0" kern="1200" dirty="0">
              <a:latin typeface="Arial" panose="020B0604020202020204" pitchFamily="34" charset="0"/>
              <a:cs typeface="Arial" panose="020B0604020202020204" pitchFamily="34" charset="0"/>
            </a:rPr>
            <a:t>Естествознание</a:t>
          </a:r>
        </a:p>
      </dsp:txBody>
      <dsp:txXfrm>
        <a:off x="4075020" y="3326389"/>
        <a:ext cx="3569958" cy="2810880"/>
      </dsp:txXfrm>
    </dsp:sp>
    <dsp:sp modelId="{7EE9B230-2166-405C-B288-A9FA77DE77D8}">
      <dsp:nvSpPr>
        <dsp:cNvPr id="0" name=""/>
        <dsp:cNvSpPr/>
      </dsp:nvSpPr>
      <dsp:spPr>
        <a:xfrm>
          <a:off x="8143166" y="834567"/>
          <a:ext cx="3569958" cy="238920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>
              <a:latin typeface="Arial" panose="020B0604020202020204" pitchFamily="34" charset="0"/>
              <a:cs typeface="Arial" panose="020B0604020202020204" pitchFamily="34" charset="0"/>
            </a:rPr>
            <a:t>«Физическая культура, экология </a:t>
          </a:r>
          <a:br>
            <a:rPr lang="ru-RU" sz="2400" b="1" kern="1200" dirty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2400" b="1" kern="1200" dirty="0">
              <a:latin typeface="Arial" panose="020B0604020202020204" pitchFamily="34" charset="0"/>
              <a:cs typeface="Arial" panose="020B0604020202020204" pitchFamily="34" charset="0"/>
            </a:rPr>
            <a:t>и основы безопасности жизнедеятельности»</a:t>
          </a:r>
        </a:p>
      </dsp:txBody>
      <dsp:txXfrm>
        <a:off x="8143166" y="834567"/>
        <a:ext cx="3569958" cy="2389201"/>
      </dsp:txXfrm>
    </dsp:sp>
    <dsp:sp modelId="{BF783571-0DD6-48BA-8B4E-8DE8182D1A10}">
      <dsp:nvSpPr>
        <dsp:cNvPr id="0" name=""/>
        <dsp:cNvSpPr/>
      </dsp:nvSpPr>
      <dsp:spPr>
        <a:xfrm>
          <a:off x="8142095" y="3326389"/>
          <a:ext cx="3569958" cy="2810880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b="0" kern="1200" dirty="0">
              <a:latin typeface="Arial" panose="020B0604020202020204" pitchFamily="34" charset="0"/>
              <a:cs typeface="Arial" panose="020B0604020202020204" pitchFamily="34" charset="0"/>
            </a:rPr>
            <a:t>Физическая культура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b="0" kern="1200" dirty="0">
              <a:latin typeface="Arial" panose="020B0604020202020204" pitchFamily="34" charset="0"/>
              <a:cs typeface="Arial" panose="020B0604020202020204" pitchFamily="34" charset="0"/>
            </a:rPr>
            <a:t>Экология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b="0" kern="1200" dirty="0">
              <a:latin typeface="Arial" panose="020B0604020202020204" pitchFamily="34" charset="0"/>
              <a:cs typeface="Arial" panose="020B0604020202020204" pitchFamily="34" charset="0"/>
            </a:rPr>
            <a:t>Основы безопасности жизнедеятельности</a:t>
          </a:r>
        </a:p>
      </dsp:txBody>
      <dsp:txXfrm>
        <a:off x="8142095" y="3326389"/>
        <a:ext cx="3569958" cy="2810880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95587B-4931-415F-994E-7F1750583F45}">
      <dsp:nvSpPr>
        <dsp:cNvPr id="0" name=""/>
        <dsp:cNvSpPr/>
      </dsp:nvSpPr>
      <dsp:spPr>
        <a:xfrm>
          <a:off x="2414538" y="2628900"/>
          <a:ext cx="352920" cy="23536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6460" y="0"/>
              </a:lnTo>
              <a:lnTo>
                <a:pt x="176460" y="2353696"/>
              </a:lnTo>
              <a:lnTo>
                <a:pt x="352920" y="2353696"/>
              </a:lnTo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b="1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531497" y="3746248"/>
        <a:ext cx="119000" cy="119000"/>
      </dsp:txXfrm>
    </dsp:sp>
    <dsp:sp modelId="{77CF9467-E5E0-4B2D-A871-108241C90DEF}">
      <dsp:nvSpPr>
        <dsp:cNvPr id="0" name=""/>
        <dsp:cNvSpPr/>
      </dsp:nvSpPr>
      <dsp:spPr>
        <a:xfrm>
          <a:off x="2414538" y="2628900"/>
          <a:ext cx="352920" cy="16812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6460" y="0"/>
              </a:lnTo>
              <a:lnTo>
                <a:pt x="176460" y="1681212"/>
              </a:lnTo>
              <a:lnTo>
                <a:pt x="352920" y="1681212"/>
              </a:lnTo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b="1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548051" y="3426559"/>
        <a:ext cx="85892" cy="85892"/>
      </dsp:txXfrm>
    </dsp:sp>
    <dsp:sp modelId="{9A47F128-38DD-4480-888D-C0B6DA8CF355}">
      <dsp:nvSpPr>
        <dsp:cNvPr id="0" name=""/>
        <dsp:cNvSpPr/>
      </dsp:nvSpPr>
      <dsp:spPr>
        <a:xfrm>
          <a:off x="2414538" y="2628900"/>
          <a:ext cx="352920" cy="10087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6460" y="0"/>
              </a:lnTo>
              <a:lnTo>
                <a:pt x="176460" y="1008727"/>
              </a:lnTo>
              <a:lnTo>
                <a:pt x="352920" y="1008727"/>
              </a:lnTo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b="1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564281" y="3106546"/>
        <a:ext cx="53434" cy="53434"/>
      </dsp:txXfrm>
    </dsp:sp>
    <dsp:sp modelId="{0878A148-779A-40FF-85EB-DFB27BCD5E4F}">
      <dsp:nvSpPr>
        <dsp:cNvPr id="0" name=""/>
        <dsp:cNvSpPr/>
      </dsp:nvSpPr>
      <dsp:spPr>
        <a:xfrm>
          <a:off x="2414538" y="2628900"/>
          <a:ext cx="352920" cy="3362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6460" y="0"/>
              </a:lnTo>
              <a:lnTo>
                <a:pt x="176460" y="336242"/>
              </a:lnTo>
              <a:lnTo>
                <a:pt x="352920" y="336242"/>
              </a:lnTo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b="1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578811" y="2784834"/>
        <a:ext cx="24372" cy="24372"/>
      </dsp:txXfrm>
    </dsp:sp>
    <dsp:sp modelId="{05A0D3C5-19C2-4BB8-93DA-6FD3F88D5704}">
      <dsp:nvSpPr>
        <dsp:cNvPr id="0" name=""/>
        <dsp:cNvSpPr/>
      </dsp:nvSpPr>
      <dsp:spPr>
        <a:xfrm>
          <a:off x="2414538" y="2292657"/>
          <a:ext cx="352920" cy="336242"/>
        </a:xfrm>
        <a:custGeom>
          <a:avLst/>
          <a:gdLst/>
          <a:ahLst/>
          <a:cxnLst/>
          <a:rect l="0" t="0" r="0" b="0"/>
          <a:pathLst>
            <a:path>
              <a:moveTo>
                <a:pt x="0" y="336242"/>
              </a:moveTo>
              <a:lnTo>
                <a:pt x="176460" y="336242"/>
              </a:lnTo>
              <a:lnTo>
                <a:pt x="176460" y="0"/>
              </a:lnTo>
              <a:lnTo>
                <a:pt x="352920" y="0"/>
              </a:lnTo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b="1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578811" y="2448592"/>
        <a:ext cx="24372" cy="24372"/>
      </dsp:txXfrm>
    </dsp:sp>
    <dsp:sp modelId="{B846F962-5FD4-4FC2-B667-CB3F64DAA2D8}">
      <dsp:nvSpPr>
        <dsp:cNvPr id="0" name=""/>
        <dsp:cNvSpPr/>
      </dsp:nvSpPr>
      <dsp:spPr>
        <a:xfrm>
          <a:off x="2414538" y="1620172"/>
          <a:ext cx="352920" cy="1008727"/>
        </a:xfrm>
        <a:custGeom>
          <a:avLst/>
          <a:gdLst/>
          <a:ahLst/>
          <a:cxnLst/>
          <a:rect l="0" t="0" r="0" b="0"/>
          <a:pathLst>
            <a:path>
              <a:moveTo>
                <a:pt x="0" y="1008727"/>
              </a:moveTo>
              <a:lnTo>
                <a:pt x="176460" y="1008727"/>
              </a:lnTo>
              <a:lnTo>
                <a:pt x="176460" y="0"/>
              </a:lnTo>
              <a:lnTo>
                <a:pt x="352920" y="0"/>
              </a:lnTo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b="1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564281" y="2097819"/>
        <a:ext cx="53434" cy="53434"/>
      </dsp:txXfrm>
    </dsp:sp>
    <dsp:sp modelId="{96CA6102-15C1-4203-B422-2802ECB66A5A}">
      <dsp:nvSpPr>
        <dsp:cNvPr id="0" name=""/>
        <dsp:cNvSpPr/>
      </dsp:nvSpPr>
      <dsp:spPr>
        <a:xfrm>
          <a:off x="2414538" y="947687"/>
          <a:ext cx="352920" cy="1681212"/>
        </a:xfrm>
        <a:custGeom>
          <a:avLst/>
          <a:gdLst/>
          <a:ahLst/>
          <a:cxnLst/>
          <a:rect l="0" t="0" r="0" b="0"/>
          <a:pathLst>
            <a:path>
              <a:moveTo>
                <a:pt x="0" y="1681212"/>
              </a:moveTo>
              <a:lnTo>
                <a:pt x="176460" y="1681212"/>
              </a:lnTo>
              <a:lnTo>
                <a:pt x="176460" y="0"/>
              </a:lnTo>
              <a:lnTo>
                <a:pt x="352920" y="0"/>
              </a:lnTo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b="1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548051" y="1745347"/>
        <a:ext cx="85892" cy="85892"/>
      </dsp:txXfrm>
    </dsp:sp>
    <dsp:sp modelId="{7B74C3CE-E765-4D88-ADDA-3C64AEC8B82B}">
      <dsp:nvSpPr>
        <dsp:cNvPr id="0" name=""/>
        <dsp:cNvSpPr/>
      </dsp:nvSpPr>
      <dsp:spPr>
        <a:xfrm>
          <a:off x="2414538" y="275203"/>
          <a:ext cx="352920" cy="2353696"/>
        </a:xfrm>
        <a:custGeom>
          <a:avLst/>
          <a:gdLst/>
          <a:ahLst/>
          <a:cxnLst/>
          <a:rect l="0" t="0" r="0" b="0"/>
          <a:pathLst>
            <a:path>
              <a:moveTo>
                <a:pt x="0" y="2353696"/>
              </a:moveTo>
              <a:lnTo>
                <a:pt x="176460" y="2353696"/>
              </a:lnTo>
              <a:lnTo>
                <a:pt x="176460" y="0"/>
              </a:lnTo>
              <a:lnTo>
                <a:pt x="352920" y="0"/>
              </a:lnTo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b="1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531497" y="1392551"/>
        <a:ext cx="119000" cy="119000"/>
      </dsp:txXfrm>
    </dsp:sp>
    <dsp:sp modelId="{72AA58F5-2401-4A22-AB6B-421DD944AA19}">
      <dsp:nvSpPr>
        <dsp:cNvPr id="0" name=""/>
        <dsp:cNvSpPr/>
      </dsp:nvSpPr>
      <dsp:spPr>
        <a:xfrm rot="16200000">
          <a:off x="-519486" y="2300095"/>
          <a:ext cx="5210440" cy="65760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Обязательные предметы</a:t>
          </a:r>
        </a:p>
      </dsp:txBody>
      <dsp:txXfrm>
        <a:off x="-519486" y="2300095"/>
        <a:ext cx="5210440" cy="657609"/>
      </dsp:txXfrm>
    </dsp:sp>
    <dsp:sp modelId="{34BC2D42-2D37-4D03-8EDF-0C1DC185193C}">
      <dsp:nvSpPr>
        <dsp:cNvPr id="0" name=""/>
        <dsp:cNvSpPr/>
      </dsp:nvSpPr>
      <dsp:spPr>
        <a:xfrm>
          <a:off x="2767458" y="6209"/>
          <a:ext cx="4370085" cy="537987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Русский язык</a:t>
          </a:r>
        </a:p>
      </dsp:txBody>
      <dsp:txXfrm>
        <a:off x="2767458" y="6209"/>
        <a:ext cx="4370085" cy="537987"/>
      </dsp:txXfrm>
    </dsp:sp>
    <dsp:sp modelId="{94408AB5-231A-41C5-8F40-BF0F1CE88B4E}">
      <dsp:nvSpPr>
        <dsp:cNvPr id="0" name=""/>
        <dsp:cNvSpPr/>
      </dsp:nvSpPr>
      <dsp:spPr>
        <a:xfrm>
          <a:off x="2767458" y="678694"/>
          <a:ext cx="4370085" cy="537987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Литература</a:t>
          </a:r>
        </a:p>
      </dsp:txBody>
      <dsp:txXfrm>
        <a:off x="2767458" y="678694"/>
        <a:ext cx="4370085" cy="537987"/>
      </dsp:txXfrm>
    </dsp:sp>
    <dsp:sp modelId="{288780A2-EE88-424C-BCA0-BB70276E1A48}">
      <dsp:nvSpPr>
        <dsp:cNvPr id="0" name=""/>
        <dsp:cNvSpPr/>
      </dsp:nvSpPr>
      <dsp:spPr>
        <a:xfrm>
          <a:off x="2767458" y="1351178"/>
          <a:ext cx="4370085" cy="537987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Иностранный язык</a:t>
          </a:r>
        </a:p>
      </dsp:txBody>
      <dsp:txXfrm>
        <a:off x="2767458" y="1351178"/>
        <a:ext cx="4370085" cy="537987"/>
      </dsp:txXfrm>
    </dsp:sp>
    <dsp:sp modelId="{A3CC1B56-F6D9-435A-B661-78045C845222}">
      <dsp:nvSpPr>
        <dsp:cNvPr id="0" name=""/>
        <dsp:cNvSpPr/>
      </dsp:nvSpPr>
      <dsp:spPr>
        <a:xfrm>
          <a:off x="2767458" y="2023663"/>
          <a:ext cx="4370085" cy="537987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История («Россия в мире»)</a:t>
          </a:r>
        </a:p>
      </dsp:txBody>
      <dsp:txXfrm>
        <a:off x="2767458" y="2023663"/>
        <a:ext cx="4370085" cy="537987"/>
      </dsp:txXfrm>
    </dsp:sp>
    <dsp:sp modelId="{92401825-562A-459C-9A95-F92BE02A3167}">
      <dsp:nvSpPr>
        <dsp:cNvPr id="0" name=""/>
        <dsp:cNvSpPr/>
      </dsp:nvSpPr>
      <dsp:spPr>
        <a:xfrm>
          <a:off x="2767458" y="2696148"/>
          <a:ext cx="4370085" cy="537987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Математика</a:t>
          </a:r>
        </a:p>
      </dsp:txBody>
      <dsp:txXfrm>
        <a:off x="2767458" y="2696148"/>
        <a:ext cx="4370085" cy="537987"/>
      </dsp:txXfrm>
    </dsp:sp>
    <dsp:sp modelId="{5CAC1CEB-1577-465D-BC18-2C31AC72A1D7}">
      <dsp:nvSpPr>
        <dsp:cNvPr id="0" name=""/>
        <dsp:cNvSpPr/>
      </dsp:nvSpPr>
      <dsp:spPr>
        <a:xfrm>
          <a:off x="2767458" y="3368633"/>
          <a:ext cx="4370085" cy="537987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Физическая культура</a:t>
          </a:r>
        </a:p>
      </dsp:txBody>
      <dsp:txXfrm>
        <a:off x="2767458" y="3368633"/>
        <a:ext cx="4370085" cy="537987"/>
      </dsp:txXfrm>
    </dsp:sp>
    <dsp:sp modelId="{27D185F4-FA5C-4DCE-AFDA-11074B87B266}">
      <dsp:nvSpPr>
        <dsp:cNvPr id="0" name=""/>
        <dsp:cNvSpPr/>
      </dsp:nvSpPr>
      <dsp:spPr>
        <a:xfrm>
          <a:off x="2767458" y="4041118"/>
          <a:ext cx="4370085" cy="537987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Основы безопасности жизнедеятельности</a:t>
          </a:r>
        </a:p>
      </dsp:txBody>
      <dsp:txXfrm>
        <a:off x="2767458" y="4041118"/>
        <a:ext cx="4370085" cy="537987"/>
      </dsp:txXfrm>
    </dsp:sp>
    <dsp:sp modelId="{1BBB9BE5-D8C0-486A-AFDB-AD42A72056BF}">
      <dsp:nvSpPr>
        <dsp:cNvPr id="0" name=""/>
        <dsp:cNvSpPr/>
      </dsp:nvSpPr>
      <dsp:spPr>
        <a:xfrm>
          <a:off x="2767458" y="4713602"/>
          <a:ext cx="4370085" cy="537987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Астрономия</a:t>
          </a:r>
        </a:p>
      </dsp:txBody>
      <dsp:txXfrm>
        <a:off x="2767458" y="4713602"/>
        <a:ext cx="4370085" cy="537987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9A2049-88DF-4906-BEDF-36287B8E9938}">
      <dsp:nvSpPr>
        <dsp:cNvPr id="0" name=""/>
        <dsp:cNvSpPr/>
      </dsp:nvSpPr>
      <dsp:spPr>
        <a:xfrm>
          <a:off x="0" y="8268"/>
          <a:ext cx="8953500" cy="89883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01600" rIns="177800" bIns="1016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>
              <a:effectLst/>
              <a:latin typeface="Arial" panose="020B0604020202020204" pitchFamily="34" charset="0"/>
              <a:cs typeface="Arial" panose="020B0604020202020204" pitchFamily="34" charset="0"/>
            </a:rPr>
            <a:t>Требования ФГОС </a:t>
          </a:r>
          <a:br>
            <a:rPr lang="ru-RU" sz="2500" b="1" kern="1200" dirty="0">
              <a:effectLst/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2500" b="1" kern="1200" dirty="0">
              <a:effectLst/>
              <a:latin typeface="Arial" panose="020B0604020202020204" pitchFamily="34" charset="0"/>
              <a:cs typeface="Arial" panose="020B0604020202020204" pitchFamily="34" charset="0"/>
            </a:rPr>
            <a:t>к организации проектной деятельности</a:t>
          </a:r>
        </a:p>
      </dsp:txBody>
      <dsp:txXfrm>
        <a:off x="0" y="8268"/>
        <a:ext cx="8953500" cy="898837"/>
      </dsp:txXfrm>
    </dsp:sp>
    <dsp:sp modelId="{7EC6E786-E31C-46A4-9DC3-AEC093C2AEA0}">
      <dsp:nvSpPr>
        <dsp:cNvPr id="0" name=""/>
        <dsp:cNvSpPr/>
      </dsp:nvSpPr>
      <dsp:spPr>
        <a:xfrm>
          <a:off x="0" y="915375"/>
          <a:ext cx="8953500" cy="4323375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77800" bIns="20002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kern="1200" dirty="0">
              <a:latin typeface="Arial" panose="020B0604020202020204" pitchFamily="34" charset="0"/>
              <a:cs typeface="Arial" panose="020B0604020202020204" pitchFamily="34" charset="0"/>
            </a:rPr>
            <a:t>Проект в рамках одного или нескольких предметов,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kern="1200" dirty="0">
              <a:latin typeface="Arial" panose="020B0604020202020204" pitchFamily="34" charset="0"/>
              <a:cs typeface="Arial" panose="020B0604020202020204" pitchFamily="34" charset="0"/>
            </a:rPr>
            <a:t>Ученик выполняет проект самостоятельно или под руководством учителя (тьютора)</a:t>
          </a:r>
          <a:r>
            <a:rPr lang="ru-RU" sz="2500" kern="1200" dirty="0">
              <a:latin typeface="Arial" panose="020B0604020202020204" pitchFamily="34" charset="0"/>
              <a:cs typeface="Arial" panose="020B0604020202020204" pitchFamily="34" charset="0"/>
              <a:sym typeface="Symbol" panose="05050102010706020507" pitchFamily="18" charset="2"/>
            </a:rPr>
            <a:t></a:t>
          </a:r>
          <a:endParaRPr lang="ru-RU" sz="25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kern="1200" dirty="0">
              <a:latin typeface="Arial" panose="020B0604020202020204" pitchFamily="34" charset="0"/>
              <a:cs typeface="Arial" panose="020B0604020202020204" pitchFamily="34" charset="0"/>
            </a:rPr>
            <a:t>Срок – от одного до двух лет</a:t>
          </a:r>
          <a:r>
            <a:rPr lang="ru-RU" sz="2500" kern="1200" dirty="0">
              <a:latin typeface="Arial" panose="020B0604020202020204" pitchFamily="34" charset="0"/>
              <a:cs typeface="Arial" panose="020B0604020202020204" pitchFamily="34" charset="0"/>
              <a:sym typeface="Symbol" panose="05050102010706020507" pitchFamily="18" charset="2"/>
            </a:rPr>
            <a:t></a:t>
          </a:r>
          <a:endParaRPr lang="ru-RU" sz="25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kern="1200" dirty="0">
              <a:latin typeface="Arial" panose="020B0604020202020204" pitchFamily="34" charset="0"/>
              <a:cs typeface="Arial" panose="020B0604020202020204" pitchFamily="34" charset="0"/>
            </a:rPr>
            <a:t>Итог – завершенное учебное исследование или проект</a:t>
          </a:r>
          <a:r>
            <a:rPr lang="ru-RU" sz="2500" kern="1200" dirty="0">
              <a:latin typeface="Arial" panose="020B0604020202020204" pitchFamily="34" charset="0"/>
              <a:cs typeface="Arial" panose="020B0604020202020204" pitchFamily="34" charset="0"/>
              <a:sym typeface="Symbol" panose="05050102010706020507" pitchFamily="18" charset="2"/>
            </a:rPr>
            <a:t></a:t>
          </a:r>
          <a:endParaRPr lang="ru-RU" sz="25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kern="1200" dirty="0">
              <a:latin typeface="Arial" panose="020B0604020202020204" pitchFamily="34" charset="0"/>
              <a:cs typeface="Arial" panose="020B0604020202020204" pitchFamily="34" charset="0"/>
            </a:rPr>
            <a:t>Области проектной деятельности: познавательная, практическая, учебно-исследовательская, социальная, художественно-творческая</a:t>
          </a:r>
          <a:r>
            <a:rPr lang="ru-RU" sz="2500" kern="1200" dirty="0">
              <a:latin typeface="Arial" panose="020B0604020202020204" pitchFamily="34" charset="0"/>
              <a:cs typeface="Arial" panose="020B0604020202020204" pitchFamily="34" charset="0"/>
              <a:sym typeface="Symbol" panose="05050102010706020507" pitchFamily="18" charset="2"/>
            </a:rPr>
            <a:t></a:t>
          </a:r>
          <a:endParaRPr lang="ru-RU" sz="25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kern="1200" dirty="0">
              <a:latin typeface="Arial" panose="020B0604020202020204" pitchFamily="34" charset="0"/>
              <a:cs typeface="Arial" panose="020B0604020202020204" pitchFamily="34" charset="0"/>
            </a:rPr>
            <a:t>Примерные виды проектов: информационный, творческий, социальный, прикладной, инновационный, конструкторский, инженерный</a:t>
          </a:r>
        </a:p>
      </dsp:txBody>
      <dsp:txXfrm>
        <a:off x="0" y="915375"/>
        <a:ext cx="8953500" cy="4323375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D48732-C85F-4323-853B-8F88020EC91E}">
      <dsp:nvSpPr>
        <dsp:cNvPr id="0" name=""/>
        <dsp:cNvSpPr/>
      </dsp:nvSpPr>
      <dsp:spPr>
        <a:xfrm>
          <a:off x="0" y="40620"/>
          <a:ext cx="8686800" cy="89217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01600" rIns="177800" bIns="1016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ru-RU" sz="25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Требования ФГОС </a:t>
          </a:r>
          <a:br>
            <a:rPr lang="ru-RU" sz="25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25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к результатам проектной деятельности</a:t>
          </a:r>
        </a:p>
      </dsp:txBody>
      <dsp:txXfrm>
        <a:off x="0" y="40620"/>
        <a:ext cx="8686800" cy="892170"/>
      </dsp:txXfrm>
    </dsp:sp>
    <dsp:sp modelId="{0E45ACB1-48D5-4D07-A4E5-46AF42F7EF4F}">
      <dsp:nvSpPr>
        <dsp:cNvPr id="0" name=""/>
        <dsp:cNvSpPr/>
      </dsp:nvSpPr>
      <dsp:spPr>
        <a:xfrm>
          <a:off x="0" y="932790"/>
          <a:ext cx="8686800" cy="4529250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77800" bIns="20002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kern="1200" dirty="0">
              <a:latin typeface="Arial" panose="020B0604020202020204" pitchFamily="34" charset="0"/>
              <a:cs typeface="Arial" panose="020B0604020202020204" pitchFamily="34" charset="0"/>
            </a:rPr>
            <a:t>У учащегося сформированы коммуникативная, учебно-исследовательская, проектная деятельности,  критическое мышление</a:t>
          </a:r>
          <a:r>
            <a:rPr lang="ru-RU" sz="2500" kern="1200" dirty="0">
              <a:latin typeface="Arial" panose="020B0604020202020204" pitchFamily="34" charset="0"/>
              <a:cs typeface="Arial" panose="020B0604020202020204" pitchFamily="34" charset="0"/>
              <a:sym typeface="Symbol" panose="05050102010706020507" pitchFamily="18" charset="2"/>
            </a:rPr>
            <a:t></a:t>
          </a:r>
          <a:endParaRPr lang="ru-RU" sz="25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kern="1200" dirty="0">
              <a:latin typeface="Arial" panose="020B0604020202020204" pitchFamily="34" charset="0"/>
              <a:cs typeface="Arial" panose="020B0604020202020204" pitchFamily="34" charset="0"/>
            </a:rPr>
            <a:t>Ученик способен к инновационной, аналитической, творческой, интеллектуальной деятельности</a:t>
          </a:r>
          <a:r>
            <a:rPr lang="ru-RU" sz="2500" kern="1200" dirty="0">
              <a:latin typeface="Arial" panose="020B0604020202020204" pitchFamily="34" charset="0"/>
              <a:cs typeface="Arial" panose="020B0604020202020204" pitchFamily="34" charset="0"/>
              <a:sym typeface="Symbol" panose="05050102010706020507" pitchFamily="18" charset="2"/>
            </a:rPr>
            <a:t></a:t>
          </a:r>
          <a:endParaRPr lang="ru-RU" sz="25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kern="1200" dirty="0">
              <a:latin typeface="Arial" panose="020B0604020202020204" pitchFamily="34" charset="0"/>
              <a:cs typeface="Arial" panose="020B0604020202020204" pitchFamily="34" charset="0"/>
            </a:rPr>
            <a:t>Выпускник самостоятельно применяет знания и способы действий при решении различных задач</a:t>
          </a:r>
          <a:r>
            <a:rPr lang="ru-RU" sz="2500" kern="1200" dirty="0">
              <a:latin typeface="Arial" panose="020B0604020202020204" pitchFamily="34" charset="0"/>
              <a:cs typeface="Arial" panose="020B0604020202020204" pitchFamily="34" charset="0"/>
              <a:sym typeface="Symbol" panose="05050102010706020507" pitchFamily="18" charset="2"/>
            </a:rPr>
            <a:t></a:t>
          </a:r>
          <a:endParaRPr lang="ru-RU" sz="25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kern="1200" dirty="0">
              <a:latin typeface="Arial" panose="020B0604020202020204" pitchFamily="34" charset="0"/>
              <a:cs typeface="Arial" panose="020B0604020202020204" pitchFamily="34" charset="0"/>
            </a:rPr>
            <a:t>Ученик ставит цели и формулирует гипотезы исследования, планирует работу, отбирает </a:t>
          </a:r>
          <a:br>
            <a:rPr lang="ru-RU" sz="2500" kern="1200" dirty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2500" kern="1200" dirty="0">
              <a:latin typeface="Arial" panose="020B0604020202020204" pitchFamily="34" charset="0"/>
              <a:cs typeface="Arial" panose="020B0604020202020204" pitchFamily="34" charset="0"/>
            </a:rPr>
            <a:t>и интерпретирует информацию, аргументирует результаты исследования на основе собранных данных, презентации результатов</a:t>
          </a:r>
        </a:p>
      </dsp:txBody>
      <dsp:txXfrm>
        <a:off x="0" y="932790"/>
        <a:ext cx="8686800" cy="4529250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1270FA-E6A4-4B58-8E3C-4DE09EC95A6C}">
      <dsp:nvSpPr>
        <dsp:cNvPr id="0" name=""/>
        <dsp:cNvSpPr/>
      </dsp:nvSpPr>
      <dsp:spPr>
        <a:xfrm>
          <a:off x="0" y="4129903"/>
          <a:ext cx="9772648" cy="135552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 «Демократический проект» </a:t>
          </a:r>
        </a:p>
      </dsp:txBody>
      <dsp:txXfrm>
        <a:off x="0" y="4129903"/>
        <a:ext cx="9772648" cy="731984"/>
      </dsp:txXfrm>
    </dsp:sp>
    <dsp:sp modelId="{2DE7797E-F7B5-448C-8AAB-C3C6F693EF3C}">
      <dsp:nvSpPr>
        <dsp:cNvPr id="0" name=""/>
        <dsp:cNvSpPr/>
      </dsp:nvSpPr>
      <dsp:spPr>
        <a:xfrm>
          <a:off x="4771" y="4834777"/>
          <a:ext cx="3254368" cy="623542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Arial" panose="020B0604020202020204" pitchFamily="34" charset="0"/>
              <a:cs typeface="Arial" panose="020B0604020202020204" pitchFamily="34" charset="0"/>
            </a:rPr>
            <a:t>Ученики на предвыборной кампании предлагают план коллективной деятельности </a:t>
          </a:r>
        </a:p>
      </dsp:txBody>
      <dsp:txXfrm>
        <a:off x="4771" y="4834777"/>
        <a:ext cx="3254368" cy="623542"/>
      </dsp:txXfrm>
    </dsp:sp>
    <dsp:sp modelId="{83521F0F-A978-4787-A198-878BE539CC5D}">
      <dsp:nvSpPr>
        <dsp:cNvPr id="0" name=""/>
        <dsp:cNvSpPr/>
      </dsp:nvSpPr>
      <dsp:spPr>
        <a:xfrm>
          <a:off x="3259139" y="4834777"/>
          <a:ext cx="3254368" cy="623542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Arial" panose="020B0604020202020204" pitchFamily="34" charset="0"/>
              <a:cs typeface="Arial" panose="020B0604020202020204" pitchFamily="34" charset="0"/>
            </a:rPr>
            <a:t>Проекты проверяют сверстники, педагоги, родители</a:t>
          </a:r>
        </a:p>
      </dsp:txBody>
      <dsp:txXfrm>
        <a:off x="3259139" y="4834777"/>
        <a:ext cx="3254368" cy="623542"/>
      </dsp:txXfrm>
    </dsp:sp>
    <dsp:sp modelId="{80D5A73F-DD96-467D-8A24-06AE5E5045A2}">
      <dsp:nvSpPr>
        <dsp:cNvPr id="0" name=""/>
        <dsp:cNvSpPr/>
      </dsp:nvSpPr>
      <dsp:spPr>
        <a:xfrm>
          <a:off x="6513508" y="4834777"/>
          <a:ext cx="3254368" cy="623542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Arial" panose="020B0604020202020204" pitchFamily="34" charset="0"/>
              <a:cs typeface="Arial" panose="020B0604020202020204" pitchFamily="34" charset="0"/>
            </a:rPr>
            <a:t>Если проект выбрало большинство, то проект реализуют</a:t>
          </a:r>
        </a:p>
      </dsp:txBody>
      <dsp:txXfrm>
        <a:off x="6513508" y="4834777"/>
        <a:ext cx="3254368" cy="623542"/>
      </dsp:txXfrm>
    </dsp:sp>
    <dsp:sp modelId="{C903C212-CF86-481B-8A9E-1C054BCBD501}">
      <dsp:nvSpPr>
        <dsp:cNvPr id="0" name=""/>
        <dsp:cNvSpPr/>
      </dsp:nvSpPr>
      <dsp:spPr>
        <a:xfrm rot="10800000">
          <a:off x="0" y="2065436"/>
          <a:ext cx="9772648" cy="2084799"/>
        </a:xfrm>
        <a:prstGeom prst="upArrowCallou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Клубный путь»</a:t>
          </a:r>
        </a:p>
      </dsp:txBody>
      <dsp:txXfrm rot="-10800000">
        <a:off x="0" y="2065436"/>
        <a:ext cx="9772648" cy="731764"/>
      </dsp:txXfrm>
    </dsp:sp>
    <dsp:sp modelId="{BC7B3C15-6628-4FC9-BE9C-7BE897901459}">
      <dsp:nvSpPr>
        <dsp:cNvPr id="0" name=""/>
        <dsp:cNvSpPr/>
      </dsp:nvSpPr>
      <dsp:spPr>
        <a:xfrm>
          <a:off x="0" y="2797201"/>
          <a:ext cx="4886324" cy="623355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Arial" panose="020B0604020202020204" pitchFamily="34" charset="0"/>
              <a:cs typeface="Arial" panose="020B0604020202020204" pitchFamily="34" charset="0"/>
            </a:rPr>
            <a:t>Полугодовой цикл мероприятий</a:t>
          </a:r>
        </a:p>
      </dsp:txBody>
      <dsp:txXfrm>
        <a:off x="0" y="2797201"/>
        <a:ext cx="4886324" cy="623355"/>
      </dsp:txXfrm>
    </dsp:sp>
    <dsp:sp modelId="{A129A8BC-D681-4D2B-B809-4594CEC13960}">
      <dsp:nvSpPr>
        <dsp:cNvPr id="0" name=""/>
        <dsp:cNvSpPr/>
      </dsp:nvSpPr>
      <dsp:spPr>
        <a:xfrm>
          <a:off x="4886324" y="2797201"/>
          <a:ext cx="4886324" cy="623355"/>
        </a:xfrm>
        <a:prstGeom prst="rect">
          <a:avLst/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Arial" panose="020B0604020202020204" pitchFamily="34" charset="0"/>
              <a:cs typeface="Arial" panose="020B0604020202020204" pitchFamily="34" charset="0"/>
            </a:rPr>
            <a:t>Участвуют клубы школы: блогеров, театральной или художественной студии, школы шоуменов </a:t>
          </a:r>
        </a:p>
      </dsp:txBody>
      <dsp:txXfrm>
        <a:off x="4886324" y="2797201"/>
        <a:ext cx="4886324" cy="623355"/>
      </dsp:txXfrm>
    </dsp:sp>
    <dsp:sp modelId="{78C91C8A-7A12-435B-8EE2-4579280CCB61}">
      <dsp:nvSpPr>
        <dsp:cNvPr id="0" name=""/>
        <dsp:cNvSpPr/>
      </dsp:nvSpPr>
      <dsp:spPr>
        <a:xfrm rot="10800000">
          <a:off x="0" y="969"/>
          <a:ext cx="9772648" cy="2084799"/>
        </a:xfrm>
        <a:prstGeom prst="upArrowCallou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«Фестиваль фестивалей» </a:t>
          </a:r>
        </a:p>
      </dsp:txBody>
      <dsp:txXfrm rot="-10800000">
        <a:off x="0" y="969"/>
        <a:ext cx="9772648" cy="731764"/>
      </dsp:txXfrm>
    </dsp:sp>
    <dsp:sp modelId="{9A46F9E7-2C84-455F-8AC8-AB0622A6AFCA}">
      <dsp:nvSpPr>
        <dsp:cNvPr id="0" name=""/>
        <dsp:cNvSpPr/>
      </dsp:nvSpPr>
      <dsp:spPr>
        <a:xfrm>
          <a:off x="0" y="732734"/>
          <a:ext cx="4886324" cy="623355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Arial" panose="020B0604020202020204" pitchFamily="34" charset="0"/>
              <a:cs typeface="Arial" panose="020B0604020202020204" pitchFamily="34" charset="0"/>
            </a:rPr>
            <a:t>Годовой цикл из 3–4 фестивалей</a:t>
          </a:r>
        </a:p>
      </dsp:txBody>
      <dsp:txXfrm>
        <a:off x="0" y="732734"/>
        <a:ext cx="4886324" cy="623355"/>
      </dsp:txXfrm>
    </dsp:sp>
    <dsp:sp modelId="{8EF77724-FBF9-414A-BADC-C30654521DFE}">
      <dsp:nvSpPr>
        <dsp:cNvPr id="0" name=""/>
        <dsp:cNvSpPr/>
      </dsp:nvSpPr>
      <dsp:spPr>
        <a:xfrm>
          <a:off x="4886324" y="732734"/>
          <a:ext cx="4886324" cy="623355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Arial" panose="020B0604020202020204" pitchFamily="34" charset="0"/>
              <a:cs typeface="Arial" panose="020B0604020202020204" pitchFamily="34" charset="0"/>
            </a:rPr>
            <a:t>Включают представления, дискуссии, выставки</a:t>
          </a:r>
        </a:p>
      </dsp:txBody>
      <dsp:txXfrm>
        <a:off x="4886324" y="732734"/>
        <a:ext cx="4886324" cy="623355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14159D-EA9A-40DF-A141-EF6EFA181290}">
      <dsp:nvSpPr>
        <dsp:cNvPr id="0" name=""/>
        <dsp:cNvSpPr/>
      </dsp:nvSpPr>
      <dsp:spPr>
        <a:xfrm>
          <a:off x="55739" y="10"/>
          <a:ext cx="2522025" cy="89938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Личностные</a:t>
          </a:r>
        </a:p>
      </dsp:txBody>
      <dsp:txXfrm>
        <a:off x="82081" y="26352"/>
        <a:ext cx="2469341" cy="846703"/>
      </dsp:txXfrm>
    </dsp:sp>
    <dsp:sp modelId="{FD0050C8-E6C4-4526-8B16-A5786AF61653}">
      <dsp:nvSpPr>
        <dsp:cNvPr id="0" name=""/>
        <dsp:cNvSpPr/>
      </dsp:nvSpPr>
      <dsp:spPr>
        <a:xfrm>
          <a:off x="307941" y="899397"/>
          <a:ext cx="252202" cy="6745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74540"/>
              </a:lnTo>
              <a:lnTo>
                <a:pt x="252202" y="674540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1DDF9B-B3EA-48E4-8F0A-BE913B3FC64F}">
      <dsp:nvSpPr>
        <dsp:cNvPr id="0" name=""/>
        <dsp:cNvSpPr/>
      </dsp:nvSpPr>
      <dsp:spPr>
        <a:xfrm>
          <a:off x="560144" y="1124244"/>
          <a:ext cx="2958839" cy="8993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latin typeface="Arial" panose="020B0604020202020204" pitchFamily="34" charset="0"/>
              <a:cs typeface="Arial" panose="020B0604020202020204" pitchFamily="34" charset="0"/>
            </a:rPr>
            <a:t>Готовность и способность обучающихся к саморазвитию и личностному самоопределению</a:t>
          </a:r>
        </a:p>
      </dsp:txBody>
      <dsp:txXfrm>
        <a:off x="586486" y="1150586"/>
        <a:ext cx="2906155" cy="846703"/>
      </dsp:txXfrm>
    </dsp:sp>
    <dsp:sp modelId="{621B22FD-4AF9-4F12-A344-F95E75B2D35C}">
      <dsp:nvSpPr>
        <dsp:cNvPr id="0" name=""/>
        <dsp:cNvSpPr/>
      </dsp:nvSpPr>
      <dsp:spPr>
        <a:xfrm>
          <a:off x="307941" y="899397"/>
          <a:ext cx="252202" cy="17987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98774"/>
              </a:lnTo>
              <a:lnTo>
                <a:pt x="252202" y="1798774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E6D875-78DA-471F-AC29-C17CBE11EFEB}">
      <dsp:nvSpPr>
        <dsp:cNvPr id="0" name=""/>
        <dsp:cNvSpPr/>
      </dsp:nvSpPr>
      <dsp:spPr>
        <a:xfrm>
          <a:off x="560144" y="2248478"/>
          <a:ext cx="2958839" cy="8993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latin typeface="Arial" panose="020B0604020202020204" pitchFamily="34" charset="0"/>
              <a:cs typeface="Arial" panose="020B0604020202020204" pitchFamily="34" charset="0"/>
            </a:rPr>
            <a:t>Сформированность мотивации </a:t>
          </a:r>
          <a:br>
            <a:rPr lang="ru-RU" sz="1400" kern="1200" dirty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1400" kern="1200" dirty="0">
              <a:latin typeface="Arial" panose="020B0604020202020204" pitchFamily="34" charset="0"/>
              <a:cs typeface="Arial" panose="020B0604020202020204" pitchFamily="34" charset="0"/>
            </a:rPr>
            <a:t>к обучению и целенаправленной познавательной деятельности</a:t>
          </a:r>
        </a:p>
      </dsp:txBody>
      <dsp:txXfrm>
        <a:off x="586486" y="2274820"/>
        <a:ext cx="2906155" cy="846703"/>
      </dsp:txXfrm>
    </dsp:sp>
    <dsp:sp modelId="{959395BD-009B-4AE7-978B-BCC042AEEA29}">
      <dsp:nvSpPr>
        <dsp:cNvPr id="0" name=""/>
        <dsp:cNvSpPr/>
      </dsp:nvSpPr>
      <dsp:spPr>
        <a:xfrm>
          <a:off x="307941" y="899397"/>
          <a:ext cx="252202" cy="29230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23008"/>
              </a:lnTo>
              <a:lnTo>
                <a:pt x="252202" y="2923008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00BE2E-2922-4F49-AF64-4C87A877FEE6}">
      <dsp:nvSpPr>
        <dsp:cNvPr id="0" name=""/>
        <dsp:cNvSpPr/>
      </dsp:nvSpPr>
      <dsp:spPr>
        <a:xfrm>
          <a:off x="560144" y="3372712"/>
          <a:ext cx="2958839" cy="8993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latin typeface="Arial" panose="020B0604020202020204" pitchFamily="34" charset="0"/>
              <a:cs typeface="Arial" panose="020B0604020202020204" pitchFamily="34" charset="0"/>
            </a:rPr>
            <a:t>Способность ставить цели </a:t>
          </a:r>
          <a:br>
            <a:rPr lang="ru-RU" sz="1400" kern="1200" dirty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1400" kern="1200" dirty="0">
              <a:latin typeface="Arial" panose="020B0604020202020204" pitchFamily="34" charset="0"/>
              <a:cs typeface="Arial" panose="020B0604020202020204" pitchFamily="34" charset="0"/>
            </a:rPr>
            <a:t>и строить жизненные планы</a:t>
          </a:r>
        </a:p>
      </dsp:txBody>
      <dsp:txXfrm>
        <a:off x="586486" y="3399054"/>
        <a:ext cx="2906155" cy="846703"/>
      </dsp:txXfrm>
    </dsp:sp>
    <dsp:sp modelId="{B14D7791-2BFD-4FBA-B007-3214621E3870}">
      <dsp:nvSpPr>
        <dsp:cNvPr id="0" name=""/>
        <dsp:cNvSpPr/>
      </dsp:nvSpPr>
      <dsp:spPr>
        <a:xfrm>
          <a:off x="307941" y="899397"/>
          <a:ext cx="252202" cy="40472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47241"/>
              </a:lnTo>
              <a:lnTo>
                <a:pt x="252202" y="4047241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AD8E29-47C4-41D3-A432-53EE214F55F6}">
      <dsp:nvSpPr>
        <dsp:cNvPr id="0" name=""/>
        <dsp:cNvSpPr/>
      </dsp:nvSpPr>
      <dsp:spPr>
        <a:xfrm>
          <a:off x="560144" y="4496946"/>
          <a:ext cx="2958839" cy="8993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latin typeface="Arial" panose="020B0604020202020204" pitchFamily="34" charset="0"/>
              <a:cs typeface="Arial" panose="020B0604020202020204" pitchFamily="34" charset="0"/>
            </a:rPr>
            <a:t>Осознание российской гражданской идентичности </a:t>
          </a:r>
          <a:br>
            <a:rPr lang="ru-RU" sz="1400" kern="1200" dirty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1400" kern="1200" dirty="0">
              <a:latin typeface="Arial" panose="020B0604020202020204" pitchFamily="34" charset="0"/>
              <a:cs typeface="Arial" panose="020B0604020202020204" pitchFamily="34" charset="0"/>
            </a:rPr>
            <a:t>в поликультурном социуме</a:t>
          </a:r>
        </a:p>
      </dsp:txBody>
      <dsp:txXfrm>
        <a:off x="586486" y="4523288"/>
        <a:ext cx="2906155" cy="846703"/>
      </dsp:txXfrm>
    </dsp:sp>
    <dsp:sp modelId="{888C31C3-00B7-488D-9B40-67E839D5E4B5}">
      <dsp:nvSpPr>
        <dsp:cNvPr id="0" name=""/>
        <dsp:cNvSpPr/>
      </dsp:nvSpPr>
      <dsp:spPr>
        <a:xfrm>
          <a:off x="3464272" y="10"/>
          <a:ext cx="2522025" cy="89938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Метапредметные</a:t>
          </a:r>
        </a:p>
      </dsp:txBody>
      <dsp:txXfrm>
        <a:off x="3490614" y="26352"/>
        <a:ext cx="2469341" cy="846703"/>
      </dsp:txXfrm>
    </dsp:sp>
    <dsp:sp modelId="{7DD54C14-F04D-47F4-9693-A0F1974B9A53}">
      <dsp:nvSpPr>
        <dsp:cNvPr id="0" name=""/>
        <dsp:cNvSpPr/>
      </dsp:nvSpPr>
      <dsp:spPr>
        <a:xfrm>
          <a:off x="3716475" y="899397"/>
          <a:ext cx="252202" cy="6745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74540"/>
              </a:lnTo>
              <a:lnTo>
                <a:pt x="252202" y="674540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A69053-CBA0-43EE-966A-E0E023220559}">
      <dsp:nvSpPr>
        <dsp:cNvPr id="0" name=""/>
        <dsp:cNvSpPr/>
      </dsp:nvSpPr>
      <dsp:spPr>
        <a:xfrm>
          <a:off x="3968677" y="1124244"/>
          <a:ext cx="2958839" cy="8993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latin typeface="Arial" panose="020B0604020202020204" pitchFamily="34" charset="0"/>
              <a:cs typeface="Arial" panose="020B0604020202020204" pitchFamily="34" charset="0"/>
            </a:rPr>
            <a:t>Освоение УУД</a:t>
          </a:r>
          <a:br>
            <a:rPr lang="ru-RU" sz="1400" kern="1200" dirty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1400" kern="1200" dirty="0">
              <a:latin typeface="Arial" panose="020B0604020202020204" pitchFamily="34" charset="0"/>
              <a:cs typeface="Arial" panose="020B0604020202020204" pitchFamily="34" charset="0"/>
            </a:rPr>
            <a:t>(регулятивных, познавательных, коммуникативных)</a:t>
          </a:r>
        </a:p>
      </dsp:txBody>
      <dsp:txXfrm>
        <a:off x="3995019" y="1150586"/>
        <a:ext cx="2906155" cy="846703"/>
      </dsp:txXfrm>
    </dsp:sp>
    <dsp:sp modelId="{9A4DBD18-7D7B-460C-B418-5BC716D776D2}">
      <dsp:nvSpPr>
        <dsp:cNvPr id="0" name=""/>
        <dsp:cNvSpPr/>
      </dsp:nvSpPr>
      <dsp:spPr>
        <a:xfrm>
          <a:off x="3716475" y="899397"/>
          <a:ext cx="252202" cy="17987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98774"/>
              </a:lnTo>
              <a:lnTo>
                <a:pt x="252202" y="1798774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A3B93F-22A3-4CCF-AED6-F22292C3456A}">
      <dsp:nvSpPr>
        <dsp:cNvPr id="0" name=""/>
        <dsp:cNvSpPr/>
      </dsp:nvSpPr>
      <dsp:spPr>
        <a:xfrm>
          <a:off x="3968677" y="2248478"/>
          <a:ext cx="2958839" cy="8993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latin typeface="Arial" panose="020B0604020202020204" pitchFamily="34" charset="0"/>
              <a:cs typeface="Arial" panose="020B0604020202020204" pitchFamily="34" charset="0"/>
            </a:rPr>
            <a:t>Самостоятельность </a:t>
          </a:r>
          <a:br>
            <a:rPr lang="ru-RU" sz="1400" kern="1200" dirty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1400" kern="1200" dirty="0">
              <a:latin typeface="Arial" panose="020B0604020202020204" pitchFamily="34" charset="0"/>
              <a:cs typeface="Arial" panose="020B0604020202020204" pitchFamily="34" charset="0"/>
            </a:rPr>
            <a:t>в учебной деятельности </a:t>
          </a:r>
          <a:br>
            <a:rPr lang="ru-RU" sz="1400" kern="1200" dirty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1400" kern="1200" dirty="0">
              <a:latin typeface="Arial" panose="020B0604020202020204" pitchFamily="34" charset="0"/>
              <a:cs typeface="Arial" panose="020B0604020202020204" pitchFamily="34" charset="0"/>
            </a:rPr>
            <a:t>и учебном сотрудничестве</a:t>
          </a:r>
        </a:p>
      </dsp:txBody>
      <dsp:txXfrm>
        <a:off x="3995019" y="2274820"/>
        <a:ext cx="2906155" cy="846703"/>
      </dsp:txXfrm>
    </dsp:sp>
    <dsp:sp modelId="{A1E78B2A-1C03-40A6-B7E3-F59BA59A0804}">
      <dsp:nvSpPr>
        <dsp:cNvPr id="0" name=""/>
        <dsp:cNvSpPr/>
      </dsp:nvSpPr>
      <dsp:spPr>
        <a:xfrm>
          <a:off x="3716475" y="899397"/>
          <a:ext cx="252202" cy="29230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23008"/>
              </a:lnTo>
              <a:lnTo>
                <a:pt x="252202" y="2923008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DF9EE0-46BE-46C2-BD46-A58620F9558A}">
      <dsp:nvSpPr>
        <dsp:cNvPr id="0" name=""/>
        <dsp:cNvSpPr/>
      </dsp:nvSpPr>
      <dsp:spPr>
        <a:xfrm>
          <a:off x="3968677" y="3372712"/>
          <a:ext cx="2958839" cy="8993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latin typeface="Arial" panose="020B0604020202020204" pitchFamily="34" charset="0"/>
              <a:cs typeface="Arial" panose="020B0604020202020204" pitchFamily="34" charset="0"/>
            </a:rPr>
            <a:t>Способность к построению индивидуальной образовательной траектории</a:t>
          </a:r>
        </a:p>
      </dsp:txBody>
      <dsp:txXfrm>
        <a:off x="3995019" y="3399054"/>
        <a:ext cx="2906155" cy="846703"/>
      </dsp:txXfrm>
    </dsp:sp>
    <dsp:sp modelId="{608F56FE-10B9-4A57-A996-55C8566AF4A6}">
      <dsp:nvSpPr>
        <dsp:cNvPr id="0" name=""/>
        <dsp:cNvSpPr/>
      </dsp:nvSpPr>
      <dsp:spPr>
        <a:xfrm>
          <a:off x="3716475" y="899397"/>
          <a:ext cx="252202" cy="40472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47241"/>
              </a:lnTo>
              <a:lnTo>
                <a:pt x="252202" y="4047241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0D58D1-663B-4620-AF31-5CB0B77E96F2}">
      <dsp:nvSpPr>
        <dsp:cNvPr id="0" name=""/>
        <dsp:cNvSpPr/>
      </dsp:nvSpPr>
      <dsp:spPr>
        <a:xfrm>
          <a:off x="3968677" y="4496946"/>
          <a:ext cx="2958839" cy="8993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latin typeface="Arial" panose="020B0604020202020204" pitchFamily="34" charset="0"/>
              <a:cs typeface="Arial" panose="020B0604020202020204" pitchFamily="34" charset="0"/>
            </a:rPr>
            <a:t>Владение навыками учебно-исследовательской, проектной </a:t>
          </a:r>
          <a:br>
            <a:rPr lang="ru-RU" sz="1400" kern="1200" dirty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1400" kern="1200" dirty="0">
              <a:latin typeface="Arial" panose="020B0604020202020204" pitchFamily="34" charset="0"/>
              <a:cs typeface="Arial" panose="020B0604020202020204" pitchFamily="34" charset="0"/>
            </a:rPr>
            <a:t>и социальной деятельности</a:t>
          </a:r>
        </a:p>
      </dsp:txBody>
      <dsp:txXfrm>
        <a:off x="3995019" y="4523288"/>
        <a:ext cx="2906155" cy="846703"/>
      </dsp:txXfrm>
    </dsp:sp>
    <dsp:sp modelId="{2AF3FEF3-33CE-44B6-803E-2FDEDD950C01}">
      <dsp:nvSpPr>
        <dsp:cNvPr id="0" name=""/>
        <dsp:cNvSpPr/>
      </dsp:nvSpPr>
      <dsp:spPr>
        <a:xfrm>
          <a:off x="6872805" y="10"/>
          <a:ext cx="2522025" cy="89938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Предметные</a:t>
          </a:r>
        </a:p>
      </dsp:txBody>
      <dsp:txXfrm>
        <a:off x="6899147" y="26352"/>
        <a:ext cx="2469341" cy="846703"/>
      </dsp:txXfrm>
    </dsp:sp>
    <dsp:sp modelId="{73D9CC1E-D65D-4B8C-9BE6-539BD12E33EF}">
      <dsp:nvSpPr>
        <dsp:cNvPr id="0" name=""/>
        <dsp:cNvSpPr/>
      </dsp:nvSpPr>
      <dsp:spPr>
        <a:xfrm>
          <a:off x="7125008" y="899397"/>
          <a:ext cx="252202" cy="6745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74540"/>
              </a:lnTo>
              <a:lnTo>
                <a:pt x="252202" y="674540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9C0423-FCCA-4E69-853E-4EAEAECE007D}">
      <dsp:nvSpPr>
        <dsp:cNvPr id="0" name=""/>
        <dsp:cNvSpPr/>
      </dsp:nvSpPr>
      <dsp:spPr>
        <a:xfrm>
          <a:off x="7377210" y="1124244"/>
          <a:ext cx="2958839" cy="8993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latin typeface="Arial" panose="020B0604020202020204" pitchFamily="34" charset="0"/>
              <a:cs typeface="Arial" panose="020B0604020202020204" pitchFamily="34" charset="0"/>
            </a:rPr>
            <a:t>Освоение в ходе изучения предметов умений, видов деятельности по получению новых знаний</a:t>
          </a:r>
        </a:p>
      </dsp:txBody>
      <dsp:txXfrm>
        <a:off x="7403552" y="1150586"/>
        <a:ext cx="2906155" cy="846703"/>
      </dsp:txXfrm>
    </dsp:sp>
    <dsp:sp modelId="{58BE8A06-750D-45CE-AF2E-E31E081695B5}">
      <dsp:nvSpPr>
        <dsp:cNvPr id="0" name=""/>
        <dsp:cNvSpPr/>
      </dsp:nvSpPr>
      <dsp:spPr>
        <a:xfrm>
          <a:off x="7125008" y="899397"/>
          <a:ext cx="252202" cy="17987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98774"/>
              </a:lnTo>
              <a:lnTo>
                <a:pt x="252202" y="1798774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5D77BE-3B4F-417B-BCB3-A23E78546104}">
      <dsp:nvSpPr>
        <dsp:cNvPr id="0" name=""/>
        <dsp:cNvSpPr/>
      </dsp:nvSpPr>
      <dsp:spPr>
        <a:xfrm>
          <a:off x="7377210" y="2248478"/>
          <a:ext cx="2958839" cy="8993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latin typeface="Arial" panose="020B0604020202020204" pitchFamily="34" charset="0"/>
              <a:cs typeface="Arial" panose="020B0604020202020204" pitchFamily="34" charset="0"/>
            </a:rPr>
            <a:t>Преобразование и применение знаний в учебных, учебно-проектных и социально-проектных ситуациях</a:t>
          </a:r>
        </a:p>
      </dsp:txBody>
      <dsp:txXfrm>
        <a:off x="7403552" y="2274820"/>
        <a:ext cx="2906155" cy="846703"/>
      </dsp:txXfrm>
    </dsp:sp>
    <dsp:sp modelId="{79B4E450-8075-4769-A422-7AE2434037FF}">
      <dsp:nvSpPr>
        <dsp:cNvPr id="0" name=""/>
        <dsp:cNvSpPr/>
      </dsp:nvSpPr>
      <dsp:spPr>
        <a:xfrm>
          <a:off x="7125008" y="899397"/>
          <a:ext cx="252202" cy="29230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23008"/>
              </a:lnTo>
              <a:lnTo>
                <a:pt x="252202" y="2923008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235C05-45DA-4044-9BC8-A206A09D0CE7}">
      <dsp:nvSpPr>
        <dsp:cNvPr id="0" name=""/>
        <dsp:cNvSpPr/>
      </dsp:nvSpPr>
      <dsp:spPr>
        <a:xfrm>
          <a:off x="7377210" y="3372712"/>
          <a:ext cx="2958839" cy="8993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latin typeface="Arial" panose="020B0604020202020204" pitchFamily="34" charset="0"/>
              <a:cs typeface="Arial" panose="020B0604020202020204" pitchFamily="34" charset="0"/>
            </a:rPr>
            <a:t>Формирование научного типа мышления</a:t>
          </a:r>
        </a:p>
      </dsp:txBody>
      <dsp:txXfrm>
        <a:off x="7403552" y="3399054"/>
        <a:ext cx="2906155" cy="846703"/>
      </dsp:txXfrm>
    </dsp:sp>
    <dsp:sp modelId="{BD4550CA-81C0-4162-9507-1FA681DE2438}">
      <dsp:nvSpPr>
        <dsp:cNvPr id="0" name=""/>
        <dsp:cNvSpPr/>
      </dsp:nvSpPr>
      <dsp:spPr>
        <a:xfrm>
          <a:off x="7125008" y="899397"/>
          <a:ext cx="252202" cy="40472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47241"/>
              </a:lnTo>
              <a:lnTo>
                <a:pt x="252202" y="4047241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828152-F5B8-4878-8AED-865D859F60FB}">
      <dsp:nvSpPr>
        <dsp:cNvPr id="0" name=""/>
        <dsp:cNvSpPr/>
      </dsp:nvSpPr>
      <dsp:spPr>
        <a:xfrm>
          <a:off x="7377210" y="4496946"/>
          <a:ext cx="2958839" cy="8993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latin typeface="Arial" panose="020B0604020202020204" pitchFamily="34" charset="0"/>
              <a:cs typeface="Arial" panose="020B0604020202020204" pitchFamily="34" charset="0"/>
            </a:rPr>
            <a:t>Владение научной терминологией, ключевыми понятиями, методами и приемами</a:t>
          </a:r>
        </a:p>
      </dsp:txBody>
      <dsp:txXfrm>
        <a:off x="7403552" y="4523288"/>
        <a:ext cx="2906155" cy="8467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E004A9-E402-45A9-A3AB-ECCF32AE639C}">
      <dsp:nvSpPr>
        <dsp:cNvPr id="0" name=""/>
        <dsp:cNvSpPr/>
      </dsp:nvSpPr>
      <dsp:spPr>
        <a:xfrm>
          <a:off x="8806553" y="4681653"/>
          <a:ext cx="45930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59305" y="45720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b="1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9024723" y="4715891"/>
        <a:ext cx="22965" cy="22965"/>
      </dsp:txXfrm>
    </dsp:sp>
    <dsp:sp modelId="{ABC00797-D173-4A6B-9F35-5B3F55904DCE}">
      <dsp:nvSpPr>
        <dsp:cNvPr id="0" name=""/>
        <dsp:cNvSpPr/>
      </dsp:nvSpPr>
      <dsp:spPr>
        <a:xfrm>
          <a:off x="4794906" y="4289772"/>
          <a:ext cx="459305" cy="4376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29652" y="0"/>
              </a:lnTo>
              <a:lnTo>
                <a:pt x="229652" y="437600"/>
              </a:lnTo>
              <a:lnTo>
                <a:pt x="459305" y="43760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b="1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008699" y="4492713"/>
        <a:ext cx="31719" cy="31719"/>
      </dsp:txXfrm>
    </dsp:sp>
    <dsp:sp modelId="{ECE15582-43F4-4131-8152-42E7D1E98E71}">
      <dsp:nvSpPr>
        <dsp:cNvPr id="0" name=""/>
        <dsp:cNvSpPr/>
      </dsp:nvSpPr>
      <dsp:spPr>
        <a:xfrm>
          <a:off x="8806553" y="3806451"/>
          <a:ext cx="45930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59305" y="45720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b="1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9024723" y="3840689"/>
        <a:ext cx="22965" cy="22965"/>
      </dsp:txXfrm>
    </dsp:sp>
    <dsp:sp modelId="{21115BF2-15E2-4D08-97D1-17467EA093F5}">
      <dsp:nvSpPr>
        <dsp:cNvPr id="0" name=""/>
        <dsp:cNvSpPr/>
      </dsp:nvSpPr>
      <dsp:spPr>
        <a:xfrm>
          <a:off x="4794906" y="3852171"/>
          <a:ext cx="459305" cy="437600"/>
        </a:xfrm>
        <a:custGeom>
          <a:avLst/>
          <a:gdLst/>
          <a:ahLst/>
          <a:cxnLst/>
          <a:rect l="0" t="0" r="0" b="0"/>
          <a:pathLst>
            <a:path>
              <a:moveTo>
                <a:pt x="0" y="437600"/>
              </a:moveTo>
              <a:lnTo>
                <a:pt x="229652" y="437600"/>
              </a:lnTo>
              <a:lnTo>
                <a:pt x="229652" y="0"/>
              </a:lnTo>
              <a:lnTo>
                <a:pt x="459305" y="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b="1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008699" y="4055112"/>
        <a:ext cx="31719" cy="31719"/>
      </dsp:txXfrm>
    </dsp:sp>
    <dsp:sp modelId="{700816BD-D6BB-4958-91BD-D74C1006569F}">
      <dsp:nvSpPr>
        <dsp:cNvPr id="0" name=""/>
        <dsp:cNvSpPr/>
      </dsp:nvSpPr>
      <dsp:spPr>
        <a:xfrm>
          <a:off x="2039070" y="2539369"/>
          <a:ext cx="459305" cy="17504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29652" y="0"/>
              </a:lnTo>
              <a:lnTo>
                <a:pt x="229652" y="1750403"/>
              </a:lnTo>
              <a:lnTo>
                <a:pt x="459305" y="1750403"/>
              </a:lnTo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b="1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223481" y="3369329"/>
        <a:ext cx="90483" cy="90483"/>
      </dsp:txXfrm>
    </dsp:sp>
    <dsp:sp modelId="{A035BF2B-045D-46BC-9336-E40FF29573D0}">
      <dsp:nvSpPr>
        <dsp:cNvPr id="0" name=""/>
        <dsp:cNvSpPr/>
      </dsp:nvSpPr>
      <dsp:spPr>
        <a:xfrm>
          <a:off x="4794906" y="2539369"/>
          <a:ext cx="459305" cy="4376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29652" y="0"/>
              </a:lnTo>
              <a:lnTo>
                <a:pt x="229652" y="437600"/>
              </a:lnTo>
              <a:lnTo>
                <a:pt x="459305" y="43760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b="1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008699" y="2742309"/>
        <a:ext cx="31719" cy="31719"/>
      </dsp:txXfrm>
    </dsp:sp>
    <dsp:sp modelId="{BB45B967-C85D-440A-AA5F-04D0BA2FB00E}">
      <dsp:nvSpPr>
        <dsp:cNvPr id="0" name=""/>
        <dsp:cNvSpPr/>
      </dsp:nvSpPr>
      <dsp:spPr>
        <a:xfrm>
          <a:off x="4794906" y="2101768"/>
          <a:ext cx="459305" cy="437600"/>
        </a:xfrm>
        <a:custGeom>
          <a:avLst/>
          <a:gdLst/>
          <a:ahLst/>
          <a:cxnLst/>
          <a:rect l="0" t="0" r="0" b="0"/>
          <a:pathLst>
            <a:path>
              <a:moveTo>
                <a:pt x="0" y="437600"/>
              </a:moveTo>
              <a:lnTo>
                <a:pt x="229652" y="437600"/>
              </a:lnTo>
              <a:lnTo>
                <a:pt x="229652" y="0"/>
              </a:lnTo>
              <a:lnTo>
                <a:pt x="459305" y="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b="1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008699" y="2304708"/>
        <a:ext cx="31719" cy="31719"/>
      </dsp:txXfrm>
    </dsp:sp>
    <dsp:sp modelId="{44EA154F-3580-4D8B-BC0C-AD0A3F1ACF1A}">
      <dsp:nvSpPr>
        <dsp:cNvPr id="0" name=""/>
        <dsp:cNvSpPr/>
      </dsp:nvSpPr>
      <dsp:spPr>
        <a:xfrm>
          <a:off x="2039070" y="2493649"/>
          <a:ext cx="45930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59305" y="45720"/>
              </a:lnTo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b="1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257240" y="2527886"/>
        <a:ext cx="22965" cy="22965"/>
      </dsp:txXfrm>
    </dsp:sp>
    <dsp:sp modelId="{9C8BFBBC-CF59-4397-BA67-7A7222538F21}">
      <dsp:nvSpPr>
        <dsp:cNvPr id="0" name=""/>
        <dsp:cNvSpPr/>
      </dsp:nvSpPr>
      <dsp:spPr>
        <a:xfrm>
          <a:off x="4794906" y="788965"/>
          <a:ext cx="459305" cy="4376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29652" y="0"/>
              </a:lnTo>
              <a:lnTo>
                <a:pt x="229652" y="437600"/>
              </a:lnTo>
              <a:lnTo>
                <a:pt x="459305" y="43760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b="1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008699" y="991905"/>
        <a:ext cx="31719" cy="31719"/>
      </dsp:txXfrm>
    </dsp:sp>
    <dsp:sp modelId="{609D2D57-1703-4EA5-B5CC-63A5C06F01A7}">
      <dsp:nvSpPr>
        <dsp:cNvPr id="0" name=""/>
        <dsp:cNvSpPr/>
      </dsp:nvSpPr>
      <dsp:spPr>
        <a:xfrm>
          <a:off x="4794906" y="351364"/>
          <a:ext cx="459305" cy="437600"/>
        </a:xfrm>
        <a:custGeom>
          <a:avLst/>
          <a:gdLst/>
          <a:ahLst/>
          <a:cxnLst/>
          <a:rect l="0" t="0" r="0" b="0"/>
          <a:pathLst>
            <a:path>
              <a:moveTo>
                <a:pt x="0" y="437600"/>
              </a:moveTo>
              <a:lnTo>
                <a:pt x="229652" y="437600"/>
              </a:lnTo>
              <a:lnTo>
                <a:pt x="229652" y="0"/>
              </a:lnTo>
              <a:lnTo>
                <a:pt x="459305" y="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b="1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008699" y="554304"/>
        <a:ext cx="31719" cy="31719"/>
      </dsp:txXfrm>
    </dsp:sp>
    <dsp:sp modelId="{16FC6900-EB50-4629-BD8C-0A5EED4CCE98}">
      <dsp:nvSpPr>
        <dsp:cNvPr id="0" name=""/>
        <dsp:cNvSpPr/>
      </dsp:nvSpPr>
      <dsp:spPr>
        <a:xfrm>
          <a:off x="2039070" y="788965"/>
          <a:ext cx="459305" cy="1750403"/>
        </a:xfrm>
        <a:custGeom>
          <a:avLst/>
          <a:gdLst/>
          <a:ahLst/>
          <a:cxnLst/>
          <a:rect l="0" t="0" r="0" b="0"/>
          <a:pathLst>
            <a:path>
              <a:moveTo>
                <a:pt x="0" y="1750403"/>
              </a:moveTo>
              <a:lnTo>
                <a:pt x="229652" y="1750403"/>
              </a:lnTo>
              <a:lnTo>
                <a:pt x="229652" y="0"/>
              </a:lnTo>
              <a:lnTo>
                <a:pt x="459305" y="0"/>
              </a:lnTo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b="1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223481" y="1618925"/>
        <a:ext cx="90483" cy="90483"/>
      </dsp:txXfrm>
    </dsp:sp>
    <dsp:sp modelId="{81AC2DCD-2E26-48D2-A7C3-D006DBB5ABDE}">
      <dsp:nvSpPr>
        <dsp:cNvPr id="0" name=""/>
        <dsp:cNvSpPr/>
      </dsp:nvSpPr>
      <dsp:spPr>
        <a:xfrm rot="16200000">
          <a:off x="-153540" y="2189288"/>
          <a:ext cx="3685060" cy="700161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8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ООП</a:t>
          </a:r>
        </a:p>
      </dsp:txBody>
      <dsp:txXfrm>
        <a:off x="-153540" y="2189288"/>
        <a:ext cx="3685060" cy="700161"/>
      </dsp:txXfrm>
    </dsp:sp>
    <dsp:sp modelId="{42C4D619-3458-4FB9-ADFC-476CBC3CA8F8}">
      <dsp:nvSpPr>
        <dsp:cNvPr id="0" name=""/>
        <dsp:cNvSpPr/>
      </dsp:nvSpPr>
      <dsp:spPr>
        <a:xfrm>
          <a:off x="2498376" y="438884"/>
          <a:ext cx="2296529" cy="700161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Начального общего образования</a:t>
          </a:r>
        </a:p>
      </dsp:txBody>
      <dsp:txXfrm>
        <a:off x="2498376" y="438884"/>
        <a:ext cx="2296529" cy="700161"/>
      </dsp:txXfrm>
    </dsp:sp>
    <dsp:sp modelId="{658E81AE-EA0E-4B4B-8267-F46ECE1BB9AB}">
      <dsp:nvSpPr>
        <dsp:cNvPr id="0" name=""/>
        <dsp:cNvSpPr/>
      </dsp:nvSpPr>
      <dsp:spPr>
        <a:xfrm>
          <a:off x="5254212" y="1283"/>
          <a:ext cx="3552341" cy="70016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«Выпускник научится»</a:t>
          </a:r>
        </a:p>
      </dsp:txBody>
      <dsp:txXfrm>
        <a:off x="5254212" y="1283"/>
        <a:ext cx="3552341" cy="700161"/>
      </dsp:txXfrm>
    </dsp:sp>
    <dsp:sp modelId="{0DDECD20-4EBA-44F3-AF5E-253AA3F54419}">
      <dsp:nvSpPr>
        <dsp:cNvPr id="0" name=""/>
        <dsp:cNvSpPr/>
      </dsp:nvSpPr>
      <dsp:spPr>
        <a:xfrm>
          <a:off x="5254212" y="876485"/>
          <a:ext cx="3552341" cy="70016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«Выпускник получит</a:t>
          </a:r>
          <a:br>
            <a:rPr lang="ru-RU" sz="1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1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возможность научиться»</a:t>
          </a:r>
        </a:p>
      </dsp:txBody>
      <dsp:txXfrm>
        <a:off x="5254212" y="876485"/>
        <a:ext cx="3552341" cy="700161"/>
      </dsp:txXfrm>
    </dsp:sp>
    <dsp:sp modelId="{3686FE02-1EBE-4FAE-84E0-99E92083ED6C}">
      <dsp:nvSpPr>
        <dsp:cNvPr id="0" name=""/>
        <dsp:cNvSpPr/>
      </dsp:nvSpPr>
      <dsp:spPr>
        <a:xfrm>
          <a:off x="2498376" y="2189288"/>
          <a:ext cx="2296529" cy="700161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Основного общего образования</a:t>
          </a:r>
        </a:p>
      </dsp:txBody>
      <dsp:txXfrm>
        <a:off x="2498376" y="2189288"/>
        <a:ext cx="2296529" cy="700161"/>
      </dsp:txXfrm>
    </dsp:sp>
    <dsp:sp modelId="{30541A81-E011-4A2D-A7AF-6967E22CF4AD}">
      <dsp:nvSpPr>
        <dsp:cNvPr id="0" name=""/>
        <dsp:cNvSpPr/>
      </dsp:nvSpPr>
      <dsp:spPr>
        <a:xfrm>
          <a:off x="5254212" y="1751687"/>
          <a:ext cx="3552341" cy="70016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«Выпускник научится»</a:t>
          </a:r>
        </a:p>
      </dsp:txBody>
      <dsp:txXfrm>
        <a:off x="5254212" y="1751687"/>
        <a:ext cx="3552341" cy="700161"/>
      </dsp:txXfrm>
    </dsp:sp>
    <dsp:sp modelId="{A20AEB77-31B1-455C-949A-FDC36EE0F266}">
      <dsp:nvSpPr>
        <dsp:cNvPr id="0" name=""/>
        <dsp:cNvSpPr/>
      </dsp:nvSpPr>
      <dsp:spPr>
        <a:xfrm>
          <a:off x="5254212" y="2626889"/>
          <a:ext cx="3552341" cy="70016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«Выпускник получит</a:t>
          </a:r>
          <a:br>
            <a:rPr lang="ru-RU" sz="1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1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возможность научиться»</a:t>
          </a:r>
        </a:p>
      </dsp:txBody>
      <dsp:txXfrm>
        <a:off x="5254212" y="2626889"/>
        <a:ext cx="3552341" cy="700161"/>
      </dsp:txXfrm>
    </dsp:sp>
    <dsp:sp modelId="{2733ECA7-731E-4215-AD59-F807FD35288F}">
      <dsp:nvSpPr>
        <dsp:cNvPr id="0" name=""/>
        <dsp:cNvSpPr/>
      </dsp:nvSpPr>
      <dsp:spPr>
        <a:xfrm>
          <a:off x="2498376" y="3939692"/>
          <a:ext cx="2296529" cy="700161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Среднего общего образования</a:t>
          </a:r>
        </a:p>
      </dsp:txBody>
      <dsp:txXfrm>
        <a:off x="2498376" y="3939692"/>
        <a:ext cx="2296529" cy="700161"/>
      </dsp:txXfrm>
    </dsp:sp>
    <dsp:sp modelId="{E9DDC13A-2D63-4F32-BB6F-DA9B666BE5FA}">
      <dsp:nvSpPr>
        <dsp:cNvPr id="0" name=""/>
        <dsp:cNvSpPr/>
      </dsp:nvSpPr>
      <dsp:spPr>
        <a:xfrm>
          <a:off x="5254212" y="3502091"/>
          <a:ext cx="3552341" cy="70016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«Выпускник научится – </a:t>
          </a:r>
          <a:br>
            <a:rPr lang="ru-RU" sz="1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1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базовый уровень»</a:t>
          </a:r>
        </a:p>
      </dsp:txBody>
      <dsp:txXfrm>
        <a:off x="5254212" y="3502091"/>
        <a:ext cx="3552341" cy="700161"/>
      </dsp:txXfrm>
    </dsp:sp>
    <dsp:sp modelId="{C117CB6B-4EEB-4FC8-B167-65FF102896CE}">
      <dsp:nvSpPr>
        <dsp:cNvPr id="0" name=""/>
        <dsp:cNvSpPr/>
      </dsp:nvSpPr>
      <dsp:spPr>
        <a:xfrm>
          <a:off x="9265859" y="3502091"/>
          <a:ext cx="3221273" cy="70016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«Выпускник научится – углубленный уровень»</a:t>
          </a:r>
        </a:p>
      </dsp:txBody>
      <dsp:txXfrm>
        <a:off x="9265859" y="3502091"/>
        <a:ext cx="3221273" cy="700161"/>
      </dsp:txXfrm>
    </dsp:sp>
    <dsp:sp modelId="{8E4D6F94-64E3-42E7-9C1D-BFC31F5717AE}">
      <dsp:nvSpPr>
        <dsp:cNvPr id="0" name=""/>
        <dsp:cNvSpPr/>
      </dsp:nvSpPr>
      <dsp:spPr>
        <a:xfrm>
          <a:off x="5254212" y="4377293"/>
          <a:ext cx="3552341" cy="70016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«Выпускник получит возможность научиться – базовый уровень»</a:t>
          </a:r>
        </a:p>
      </dsp:txBody>
      <dsp:txXfrm>
        <a:off x="5254212" y="4377293"/>
        <a:ext cx="3552341" cy="700161"/>
      </dsp:txXfrm>
    </dsp:sp>
    <dsp:sp modelId="{B1AA3661-AE76-484E-AE66-4A7E6B8DAF92}">
      <dsp:nvSpPr>
        <dsp:cNvPr id="0" name=""/>
        <dsp:cNvSpPr/>
      </dsp:nvSpPr>
      <dsp:spPr>
        <a:xfrm>
          <a:off x="9265859" y="4377293"/>
          <a:ext cx="3221273" cy="70016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«Выпускник получит возможность научиться – углубленный уровень»</a:t>
          </a:r>
        </a:p>
      </dsp:txBody>
      <dsp:txXfrm>
        <a:off x="9265859" y="4377293"/>
        <a:ext cx="3221273" cy="700161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29D817-606B-4041-8075-FA8274AFAD6C}">
      <dsp:nvSpPr>
        <dsp:cNvPr id="0" name=""/>
        <dsp:cNvSpPr/>
      </dsp:nvSpPr>
      <dsp:spPr>
        <a:xfrm>
          <a:off x="3652354" y="659285"/>
          <a:ext cx="4160675" cy="421801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>
              <a:latin typeface="Arial" panose="020B0604020202020204" pitchFamily="34" charset="0"/>
              <a:cs typeface="Arial" panose="020B0604020202020204" pitchFamily="34" charset="0"/>
            </a:rPr>
            <a:t>Уровень изучения предмета</a:t>
          </a:r>
        </a:p>
      </dsp:txBody>
      <dsp:txXfrm>
        <a:off x="4261671" y="1276999"/>
        <a:ext cx="2942041" cy="2982589"/>
      </dsp:txXfrm>
    </dsp:sp>
    <dsp:sp modelId="{B4619CD9-746F-4A5A-866F-71F513EF3B0E}">
      <dsp:nvSpPr>
        <dsp:cNvPr id="0" name=""/>
        <dsp:cNvSpPr/>
      </dsp:nvSpPr>
      <dsp:spPr>
        <a:xfrm rot="12926473">
          <a:off x="1843094" y="904211"/>
          <a:ext cx="1655692" cy="844124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32F0F57-777F-4E69-97C8-DDA0A8A3BBC1}">
      <dsp:nvSpPr>
        <dsp:cNvPr id="0" name=""/>
        <dsp:cNvSpPr/>
      </dsp:nvSpPr>
      <dsp:spPr>
        <a:xfrm>
          <a:off x="226736" y="-41642"/>
          <a:ext cx="4751831" cy="116428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>
              <a:latin typeface="Arial" panose="020B0604020202020204" pitchFamily="34" charset="0"/>
              <a:cs typeface="Arial" panose="020B0604020202020204" pitchFamily="34" charset="0"/>
            </a:rPr>
            <a:t>Базовый</a:t>
          </a:r>
        </a:p>
      </dsp:txBody>
      <dsp:txXfrm>
        <a:off x="260837" y="-7541"/>
        <a:ext cx="4683629" cy="1096082"/>
      </dsp:txXfrm>
    </dsp:sp>
    <dsp:sp modelId="{A8F6E196-8DC6-4D46-916C-3021A80FF229}">
      <dsp:nvSpPr>
        <dsp:cNvPr id="0" name=""/>
        <dsp:cNvSpPr/>
      </dsp:nvSpPr>
      <dsp:spPr>
        <a:xfrm rot="19525903">
          <a:off x="7978901" y="984984"/>
          <a:ext cx="1735931" cy="844124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-1525497"/>
            <a:satOff val="0"/>
            <a:lumOff val="-1411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CB27666-2CDA-4C55-886F-2CC6EA7CF922}">
      <dsp:nvSpPr>
        <dsp:cNvPr id="0" name=""/>
        <dsp:cNvSpPr/>
      </dsp:nvSpPr>
      <dsp:spPr>
        <a:xfrm>
          <a:off x="6589976" y="-41642"/>
          <a:ext cx="4751831" cy="1164284"/>
        </a:xfrm>
        <a:prstGeom prst="roundRect">
          <a:avLst>
            <a:gd name="adj" fmla="val 10000"/>
          </a:avLst>
        </a:prstGeom>
        <a:solidFill>
          <a:schemeClr val="accent2">
            <a:hueOff val="-1525497"/>
            <a:satOff val="0"/>
            <a:lumOff val="-1411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>
              <a:latin typeface="Arial" panose="020B0604020202020204" pitchFamily="34" charset="0"/>
              <a:cs typeface="Arial" panose="020B0604020202020204" pitchFamily="34" charset="0"/>
            </a:rPr>
            <a:t>Углубленный</a:t>
          </a:r>
        </a:p>
      </dsp:txBody>
      <dsp:txXfrm>
        <a:off x="6624077" y="-7541"/>
        <a:ext cx="4683629" cy="109608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04261F-411B-4D62-B7D3-D143CDA7F178}">
      <dsp:nvSpPr>
        <dsp:cNvPr id="0" name=""/>
        <dsp:cNvSpPr/>
      </dsp:nvSpPr>
      <dsp:spPr>
        <a:xfrm>
          <a:off x="3219724" y="3121895"/>
          <a:ext cx="399664" cy="8528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2825"/>
              </a:lnTo>
              <a:lnTo>
                <a:pt x="399664" y="852825"/>
              </a:lnTo>
            </a:path>
          </a:pathLst>
        </a:custGeom>
        <a:noFill/>
        <a:ln w="6350" cap="flat" cmpd="sng" algn="ctr">
          <a:solidFill>
            <a:schemeClr val="accent5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649EF7-8BFD-43FD-9CFE-CF2F5EA38224}">
      <dsp:nvSpPr>
        <dsp:cNvPr id="0" name=""/>
        <dsp:cNvSpPr/>
      </dsp:nvSpPr>
      <dsp:spPr>
        <a:xfrm>
          <a:off x="2810442" y="1427685"/>
          <a:ext cx="1475054" cy="2856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2838"/>
              </a:lnTo>
              <a:lnTo>
                <a:pt x="1475054" y="142838"/>
              </a:lnTo>
              <a:lnTo>
                <a:pt x="1475054" y="285677"/>
              </a:lnTo>
            </a:path>
          </a:pathLst>
        </a:custGeom>
        <a:noFill/>
        <a:ln w="6350" cap="flat" cmpd="sng" algn="ctr">
          <a:solidFill>
            <a:schemeClr val="accent5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54E741-FC9B-4B0F-B867-CEB405A5C74D}">
      <dsp:nvSpPr>
        <dsp:cNvPr id="0" name=""/>
        <dsp:cNvSpPr/>
      </dsp:nvSpPr>
      <dsp:spPr>
        <a:xfrm>
          <a:off x="269615" y="3121895"/>
          <a:ext cx="399664" cy="8528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2825"/>
              </a:lnTo>
              <a:lnTo>
                <a:pt x="399664" y="852825"/>
              </a:lnTo>
            </a:path>
          </a:pathLst>
        </a:custGeom>
        <a:noFill/>
        <a:ln w="6350" cap="flat" cmpd="sng" algn="ctr">
          <a:solidFill>
            <a:schemeClr val="accent5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034E9B-75D8-4875-A0D8-FBDC0681602B}">
      <dsp:nvSpPr>
        <dsp:cNvPr id="0" name=""/>
        <dsp:cNvSpPr/>
      </dsp:nvSpPr>
      <dsp:spPr>
        <a:xfrm>
          <a:off x="1335388" y="1427685"/>
          <a:ext cx="1475054" cy="285677"/>
        </a:xfrm>
        <a:custGeom>
          <a:avLst/>
          <a:gdLst/>
          <a:ahLst/>
          <a:cxnLst/>
          <a:rect l="0" t="0" r="0" b="0"/>
          <a:pathLst>
            <a:path>
              <a:moveTo>
                <a:pt x="1475054" y="0"/>
              </a:moveTo>
              <a:lnTo>
                <a:pt x="1475054" y="142838"/>
              </a:lnTo>
              <a:lnTo>
                <a:pt x="0" y="142838"/>
              </a:lnTo>
              <a:lnTo>
                <a:pt x="0" y="285677"/>
              </a:lnTo>
            </a:path>
          </a:pathLst>
        </a:custGeom>
        <a:noFill/>
        <a:ln w="6350" cap="flat" cmpd="sng" algn="ctr">
          <a:solidFill>
            <a:schemeClr val="accent5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3EC291-118C-43A9-A3BE-6F4E39CCABF2}">
      <dsp:nvSpPr>
        <dsp:cNvPr id="0" name=""/>
        <dsp:cNvSpPr/>
      </dsp:nvSpPr>
      <dsp:spPr>
        <a:xfrm>
          <a:off x="989888" y="398206"/>
          <a:ext cx="3641107" cy="1029479"/>
        </a:xfrm>
        <a:prstGeom prst="rect">
          <a:avLst/>
        </a:prstGeom>
        <a:gradFill rotWithShape="0">
          <a:gsLst>
            <a:gs pos="0">
              <a:schemeClr val="accent5">
                <a:shade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shade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shade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ООП среднего </a:t>
          </a:r>
          <a:br>
            <a:rPr lang="ru-RU" sz="2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2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общего образования</a:t>
          </a:r>
        </a:p>
      </dsp:txBody>
      <dsp:txXfrm>
        <a:off x="989888" y="398206"/>
        <a:ext cx="3641107" cy="1029479"/>
      </dsp:txXfrm>
    </dsp:sp>
    <dsp:sp modelId="{F36571E2-00B4-434D-9E06-DD6F0F7A9C2C}">
      <dsp:nvSpPr>
        <dsp:cNvPr id="0" name=""/>
        <dsp:cNvSpPr/>
      </dsp:nvSpPr>
      <dsp:spPr>
        <a:xfrm>
          <a:off x="3172" y="1713363"/>
          <a:ext cx="2664431" cy="1408532"/>
        </a:xfrm>
        <a:prstGeom prst="rect">
          <a:avLst/>
        </a:prstGeom>
        <a:gradFill rotWithShape="0">
          <a:gsLst>
            <a:gs pos="0">
              <a:schemeClr val="accent5">
                <a:shade val="8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shade val="8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shade val="8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Обязательная </a:t>
          </a:r>
          <a:br>
            <a:rPr lang="ru-RU" sz="2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2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часть</a:t>
          </a:r>
        </a:p>
      </dsp:txBody>
      <dsp:txXfrm>
        <a:off x="3172" y="1713363"/>
        <a:ext cx="2664431" cy="1408532"/>
      </dsp:txXfrm>
    </dsp:sp>
    <dsp:sp modelId="{94800879-E6D3-499D-ADCF-35E97408EFB2}">
      <dsp:nvSpPr>
        <dsp:cNvPr id="0" name=""/>
        <dsp:cNvSpPr/>
      </dsp:nvSpPr>
      <dsp:spPr>
        <a:xfrm>
          <a:off x="669280" y="3407572"/>
          <a:ext cx="2085063" cy="1134295"/>
        </a:xfrm>
        <a:prstGeom prst="rect">
          <a:avLst/>
        </a:prstGeom>
        <a:gradFill rotWithShape="0">
          <a:gsLst>
            <a:gs pos="0">
              <a:schemeClr val="accent5">
                <a:tint val="99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tint val="99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tint val="99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60% </a:t>
          </a:r>
          <a:br>
            <a:rPr lang="ru-RU" sz="2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2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об объема программы</a:t>
          </a:r>
        </a:p>
      </dsp:txBody>
      <dsp:txXfrm>
        <a:off x="669280" y="3407572"/>
        <a:ext cx="2085063" cy="1134295"/>
      </dsp:txXfrm>
    </dsp:sp>
    <dsp:sp modelId="{07957F99-7A9A-4C93-A194-024C955EB340}">
      <dsp:nvSpPr>
        <dsp:cNvPr id="0" name=""/>
        <dsp:cNvSpPr/>
      </dsp:nvSpPr>
      <dsp:spPr>
        <a:xfrm>
          <a:off x="2953280" y="1713363"/>
          <a:ext cx="2664431" cy="1408532"/>
        </a:xfrm>
        <a:prstGeom prst="rect">
          <a:avLst/>
        </a:prstGeom>
        <a:gradFill rotWithShape="0">
          <a:gsLst>
            <a:gs pos="0">
              <a:schemeClr val="accent5">
                <a:shade val="8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shade val="8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shade val="8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Часть, формируемая участниками образовательных отношений</a:t>
          </a:r>
        </a:p>
      </dsp:txBody>
      <dsp:txXfrm>
        <a:off x="2953280" y="1713363"/>
        <a:ext cx="2664431" cy="1408532"/>
      </dsp:txXfrm>
    </dsp:sp>
    <dsp:sp modelId="{670B256B-E418-49B7-A396-356E4F6891C2}">
      <dsp:nvSpPr>
        <dsp:cNvPr id="0" name=""/>
        <dsp:cNvSpPr/>
      </dsp:nvSpPr>
      <dsp:spPr>
        <a:xfrm>
          <a:off x="3619388" y="3407572"/>
          <a:ext cx="2085063" cy="1134295"/>
        </a:xfrm>
        <a:prstGeom prst="rect">
          <a:avLst/>
        </a:prstGeom>
        <a:gradFill rotWithShape="0">
          <a:gsLst>
            <a:gs pos="0">
              <a:schemeClr val="accent5">
                <a:tint val="99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tint val="99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tint val="99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40% </a:t>
          </a:r>
          <a:br>
            <a:rPr lang="ru-RU" sz="2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2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от объема программы</a:t>
          </a:r>
        </a:p>
      </dsp:txBody>
      <dsp:txXfrm>
        <a:off x="3619388" y="3407572"/>
        <a:ext cx="2085063" cy="113429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04261F-411B-4D62-B7D3-D143CDA7F178}">
      <dsp:nvSpPr>
        <dsp:cNvPr id="0" name=""/>
        <dsp:cNvSpPr/>
      </dsp:nvSpPr>
      <dsp:spPr>
        <a:xfrm>
          <a:off x="3219724" y="3121895"/>
          <a:ext cx="399664" cy="8528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2825"/>
              </a:lnTo>
              <a:lnTo>
                <a:pt x="399664" y="852825"/>
              </a:lnTo>
            </a:path>
          </a:pathLst>
        </a:custGeom>
        <a:noFill/>
        <a:ln w="6350" cap="flat" cmpd="sng" algn="ctr">
          <a:solidFill>
            <a:schemeClr val="accent4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649EF7-8BFD-43FD-9CFE-CF2F5EA38224}">
      <dsp:nvSpPr>
        <dsp:cNvPr id="0" name=""/>
        <dsp:cNvSpPr/>
      </dsp:nvSpPr>
      <dsp:spPr>
        <a:xfrm>
          <a:off x="2810442" y="1427685"/>
          <a:ext cx="1475054" cy="2856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2838"/>
              </a:lnTo>
              <a:lnTo>
                <a:pt x="1475054" y="142838"/>
              </a:lnTo>
              <a:lnTo>
                <a:pt x="1475054" y="285677"/>
              </a:lnTo>
            </a:path>
          </a:pathLst>
        </a:custGeom>
        <a:noFill/>
        <a:ln w="6350" cap="flat" cmpd="sng" algn="ctr">
          <a:solidFill>
            <a:schemeClr val="accent4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54E741-FC9B-4B0F-B867-CEB405A5C74D}">
      <dsp:nvSpPr>
        <dsp:cNvPr id="0" name=""/>
        <dsp:cNvSpPr/>
      </dsp:nvSpPr>
      <dsp:spPr>
        <a:xfrm>
          <a:off x="269615" y="3121895"/>
          <a:ext cx="399664" cy="8528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2825"/>
              </a:lnTo>
              <a:lnTo>
                <a:pt x="399664" y="852825"/>
              </a:lnTo>
            </a:path>
          </a:pathLst>
        </a:custGeom>
        <a:noFill/>
        <a:ln w="6350" cap="flat" cmpd="sng" algn="ctr">
          <a:solidFill>
            <a:schemeClr val="accent4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034E9B-75D8-4875-A0D8-FBDC0681602B}">
      <dsp:nvSpPr>
        <dsp:cNvPr id="0" name=""/>
        <dsp:cNvSpPr/>
      </dsp:nvSpPr>
      <dsp:spPr>
        <a:xfrm>
          <a:off x="1335388" y="1427685"/>
          <a:ext cx="1475054" cy="285677"/>
        </a:xfrm>
        <a:custGeom>
          <a:avLst/>
          <a:gdLst/>
          <a:ahLst/>
          <a:cxnLst/>
          <a:rect l="0" t="0" r="0" b="0"/>
          <a:pathLst>
            <a:path>
              <a:moveTo>
                <a:pt x="1475054" y="0"/>
              </a:moveTo>
              <a:lnTo>
                <a:pt x="1475054" y="142838"/>
              </a:lnTo>
              <a:lnTo>
                <a:pt x="0" y="142838"/>
              </a:lnTo>
              <a:lnTo>
                <a:pt x="0" y="285677"/>
              </a:lnTo>
            </a:path>
          </a:pathLst>
        </a:custGeom>
        <a:noFill/>
        <a:ln w="6350" cap="flat" cmpd="sng" algn="ctr">
          <a:solidFill>
            <a:schemeClr val="accent4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3EC291-118C-43A9-A3BE-6F4E39CCABF2}">
      <dsp:nvSpPr>
        <dsp:cNvPr id="0" name=""/>
        <dsp:cNvSpPr/>
      </dsp:nvSpPr>
      <dsp:spPr>
        <a:xfrm>
          <a:off x="989888" y="398206"/>
          <a:ext cx="3641107" cy="1029479"/>
        </a:xfrm>
        <a:prstGeom prst="rect">
          <a:avLst/>
        </a:prstGeom>
        <a:gradFill rotWithShape="0">
          <a:gsLst>
            <a:gs pos="0">
              <a:schemeClr val="accent4">
                <a:shade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shade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shade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ООП основного</a:t>
          </a:r>
          <a:br>
            <a:rPr lang="ru-RU" sz="2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2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общего образования</a:t>
          </a:r>
        </a:p>
      </dsp:txBody>
      <dsp:txXfrm>
        <a:off x="989888" y="398206"/>
        <a:ext cx="3641107" cy="1029479"/>
      </dsp:txXfrm>
    </dsp:sp>
    <dsp:sp modelId="{F36571E2-00B4-434D-9E06-DD6F0F7A9C2C}">
      <dsp:nvSpPr>
        <dsp:cNvPr id="0" name=""/>
        <dsp:cNvSpPr/>
      </dsp:nvSpPr>
      <dsp:spPr>
        <a:xfrm>
          <a:off x="3172" y="1713363"/>
          <a:ext cx="2664431" cy="1408532"/>
        </a:xfrm>
        <a:prstGeom prst="rect">
          <a:avLst/>
        </a:prstGeom>
        <a:gradFill rotWithShape="0">
          <a:gsLst>
            <a:gs pos="0">
              <a:schemeClr val="accent4">
                <a:shade val="8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shade val="8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shade val="8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Обязательная</a:t>
          </a:r>
          <a:br>
            <a:rPr lang="ru-RU" sz="2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2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часть</a:t>
          </a:r>
        </a:p>
      </dsp:txBody>
      <dsp:txXfrm>
        <a:off x="3172" y="1713363"/>
        <a:ext cx="2664431" cy="1408532"/>
      </dsp:txXfrm>
    </dsp:sp>
    <dsp:sp modelId="{94800879-E6D3-499D-ADCF-35E97408EFB2}">
      <dsp:nvSpPr>
        <dsp:cNvPr id="0" name=""/>
        <dsp:cNvSpPr/>
      </dsp:nvSpPr>
      <dsp:spPr>
        <a:xfrm>
          <a:off x="669280" y="3407572"/>
          <a:ext cx="2085063" cy="1134295"/>
        </a:xfrm>
        <a:prstGeom prst="rect">
          <a:avLst/>
        </a:prstGeom>
        <a:gradFill rotWithShape="0">
          <a:gsLst>
            <a:gs pos="0">
              <a:schemeClr val="accent4">
                <a:tint val="99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tint val="99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tint val="99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70% </a:t>
          </a:r>
          <a:br>
            <a:rPr lang="ru-RU" sz="2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2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об объема программы</a:t>
          </a:r>
        </a:p>
      </dsp:txBody>
      <dsp:txXfrm>
        <a:off x="669280" y="3407572"/>
        <a:ext cx="2085063" cy="1134295"/>
      </dsp:txXfrm>
    </dsp:sp>
    <dsp:sp modelId="{07957F99-7A9A-4C93-A194-024C955EB340}">
      <dsp:nvSpPr>
        <dsp:cNvPr id="0" name=""/>
        <dsp:cNvSpPr/>
      </dsp:nvSpPr>
      <dsp:spPr>
        <a:xfrm>
          <a:off x="2953280" y="1713363"/>
          <a:ext cx="2664431" cy="1408532"/>
        </a:xfrm>
        <a:prstGeom prst="rect">
          <a:avLst/>
        </a:prstGeom>
        <a:gradFill rotWithShape="0">
          <a:gsLst>
            <a:gs pos="0">
              <a:schemeClr val="accent4">
                <a:shade val="8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shade val="8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shade val="8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Часть, формируемая участниками образовательных отношений</a:t>
          </a:r>
        </a:p>
      </dsp:txBody>
      <dsp:txXfrm>
        <a:off x="2953280" y="1713363"/>
        <a:ext cx="2664431" cy="1408532"/>
      </dsp:txXfrm>
    </dsp:sp>
    <dsp:sp modelId="{670B256B-E418-49B7-A396-356E4F6891C2}">
      <dsp:nvSpPr>
        <dsp:cNvPr id="0" name=""/>
        <dsp:cNvSpPr/>
      </dsp:nvSpPr>
      <dsp:spPr>
        <a:xfrm>
          <a:off x="3619388" y="3407572"/>
          <a:ext cx="2085063" cy="1134295"/>
        </a:xfrm>
        <a:prstGeom prst="rect">
          <a:avLst/>
        </a:prstGeom>
        <a:gradFill rotWithShape="0">
          <a:gsLst>
            <a:gs pos="0">
              <a:schemeClr val="accent4">
                <a:tint val="99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tint val="99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tint val="99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30% </a:t>
          </a:r>
          <a:br>
            <a:rPr lang="ru-RU" sz="2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2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от объема программы</a:t>
          </a:r>
        </a:p>
      </dsp:txBody>
      <dsp:txXfrm>
        <a:off x="3619388" y="3407572"/>
        <a:ext cx="2085063" cy="113429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24BAAA-6F4C-4F0B-B808-A29683E1D0FE}">
      <dsp:nvSpPr>
        <dsp:cNvPr id="0" name=""/>
        <dsp:cNvSpPr/>
      </dsp:nvSpPr>
      <dsp:spPr>
        <a:xfrm>
          <a:off x="2423442" y="11403"/>
          <a:ext cx="10138851" cy="1476603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254000" bIns="234411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ИНТЕРЕСЫ УЧЕНИКОВ</a:t>
          </a:r>
        </a:p>
      </dsp:txBody>
      <dsp:txXfrm>
        <a:off x="2423442" y="380554"/>
        <a:ext cx="9769700" cy="738301"/>
      </dsp:txXfrm>
    </dsp:sp>
    <dsp:sp modelId="{10FDCB6E-C105-4FFD-A236-AF6C5CDEE219}">
      <dsp:nvSpPr>
        <dsp:cNvPr id="0" name=""/>
        <dsp:cNvSpPr/>
      </dsp:nvSpPr>
      <dsp:spPr>
        <a:xfrm>
          <a:off x="2423442" y="1150077"/>
          <a:ext cx="3122766" cy="284448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0" kern="1200" dirty="0">
              <a:latin typeface="Arial" panose="020B0604020202020204" pitchFamily="34" charset="0"/>
              <a:cs typeface="Arial" panose="020B0604020202020204" pitchFamily="34" charset="0"/>
            </a:rPr>
            <a:t>Больше курсов,</a:t>
          </a:r>
          <a:br>
            <a:rPr lang="ru-RU" sz="2500" b="0" kern="1200" dirty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2500" b="0" kern="1200" dirty="0">
              <a:latin typeface="Arial" panose="020B0604020202020204" pitchFamily="34" charset="0"/>
              <a:cs typeface="Arial" panose="020B0604020202020204" pitchFamily="34" charset="0"/>
            </a:rPr>
            <a:t>в том числе этнокультурных, внеурочной деятельности</a:t>
          </a:r>
        </a:p>
      </dsp:txBody>
      <dsp:txXfrm>
        <a:off x="2423442" y="1150077"/>
        <a:ext cx="3122766" cy="2844481"/>
      </dsp:txXfrm>
    </dsp:sp>
    <dsp:sp modelId="{C7624D65-C75A-4BDB-9786-73D021591AC9}">
      <dsp:nvSpPr>
        <dsp:cNvPr id="0" name=""/>
        <dsp:cNvSpPr/>
      </dsp:nvSpPr>
      <dsp:spPr>
        <a:xfrm>
          <a:off x="5546208" y="503604"/>
          <a:ext cx="7016085" cy="1476603"/>
        </a:xfrm>
        <a:prstGeom prst="rightArrow">
          <a:avLst>
            <a:gd name="adj1" fmla="val 5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254000" bIns="234411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ОБРАЗОВАТЕЛЬНЫЕ ПОТРЕБНОСТИ</a:t>
          </a:r>
        </a:p>
      </dsp:txBody>
      <dsp:txXfrm>
        <a:off x="5546208" y="872755"/>
        <a:ext cx="6646934" cy="738301"/>
      </dsp:txXfrm>
    </dsp:sp>
    <dsp:sp modelId="{72C98CBF-01B7-4BA3-834A-5DA0B20E63D4}">
      <dsp:nvSpPr>
        <dsp:cNvPr id="0" name=""/>
        <dsp:cNvSpPr/>
      </dsp:nvSpPr>
      <dsp:spPr>
        <a:xfrm>
          <a:off x="5546208" y="1642278"/>
          <a:ext cx="3122766" cy="284448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0" kern="1200" dirty="0">
              <a:latin typeface="Arial" panose="020B0604020202020204" pitchFamily="34" charset="0"/>
              <a:cs typeface="Arial" panose="020B0604020202020204" pitchFamily="34" charset="0"/>
            </a:rPr>
            <a:t>Дифференциация содержания</a:t>
          </a:r>
          <a:br>
            <a:rPr lang="ru-RU" sz="2500" b="0" kern="1200" dirty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2500" b="0" kern="1200" dirty="0">
              <a:latin typeface="Arial" panose="020B0604020202020204" pitchFamily="34" charset="0"/>
              <a:cs typeface="Arial" panose="020B0604020202020204" pitchFamily="34" charset="0"/>
            </a:rPr>
            <a:t>с учетом образовательных потребностей обучающихся</a:t>
          </a:r>
        </a:p>
      </dsp:txBody>
      <dsp:txXfrm>
        <a:off x="5546208" y="1642278"/>
        <a:ext cx="3122766" cy="2844481"/>
      </dsp:txXfrm>
    </dsp:sp>
    <dsp:sp modelId="{6543E5D1-1EDD-46A2-8D48-0943F246403D}">
      <dsp:nvSpPr>
        <dsp:cNvPr id="0" name=""/>
        <dsp:cNvSpPr/>
      </dsp:nvSpPr>
      <dsp:spPr>
        <a:xfrm>
          <a:off x="8668975" y="995805"/>
          <a:ext cx="3893319" cy="1476603"/>
        </a:xfrm>
        <a:prstGeom prst="rightArrow">
          <a:avLst>
            <a:gd name="adj1" fmla="val 5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254000" bIns="234411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ВЫБОР ПРОФЕССИИ</a:t>
          </a:r>
        </a:p>
      </dsp:txBody>
      <dsp:txXfrm>
        <a:off x="8668975" y="1364956"/>
        <a:ext cx="3524168" cy="738301"/>
      </dsp:txXfrm>
    </dsp:sp>
    <dsp:sp modelId="{1639F8E1-1C72-43C5-8DB3-04E8F4E549A4}">
      <dsp:nvSpPr>
        <dsp:cNvPr id="0" name=""/>
        <dsp:cNvSpPr/>
      </dsp:nvSpPr>
      <dsp:spPr>
        <a:xfrm>
          <a:off x="8668975" y="2134479"/>
          <a:ext cx="3122766" cy="280285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0" kern="1200" dirty="0">
              <a:latin typeface="Arial" panose="020B0604020202020204" pitchFamily="34" charset="0"/>
              <a:cs typeface="Arial" panose="020B0604020202020204" pitchFamily="34" charset="0"/>
            </a:rPr>
            <a:t>Профильная направленность курсов</a:t>
          </a:r>
        </a:p>
      </dsp:txBody>
      <dsp:txXfrm>
        <a:off x="8668975" y="2134479"/>
        <a:ext cx="3122766" cy="280285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BA74D3-A653-4B59-9822-5A6187195888}">
      <dsp:nvSpPr>
        <dsp:cNvPr id="0" name=""/>
        <dsp:cNvSpPr/>
      </dsp:nvSpPr>
      <dsp:spPr>
        <a:xfrm>
          <a:off x="409678" y="2755"/>
          <a:ext cx="8567018" cy="10138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Системно-деятельностный </a:t>
          </a:r>
          <a:br>
            <a:rPr lang="ru-RU" sz="28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28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подход в обучении</a:t>
          </a:r>
        </a:p>
      </dsp:txBody>
      <dsp:txXfrm>
        <a:off x="439373" y="32450"/>
        <a:ext cx="8507628" cy="954477"/>
      </dsp:txXfrm>
    </dsp:sp>
    <dsp:sp modelId="{3B44E778-C018-468E-8DC1-38E2B00E012B}">
      <dsp:nvSpPr>
        <dsp:cNvPr id="0" name=""/>
        <dsp:cNvSpPr/>
      </dsp:nvSpPr>
      <dsp:spPr>
        <a:xfrm>
          <a:off x="1266380" y="1016623"/>
          <a:ext cx="856701" cy="7604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60400"/>
              </a:lnTo>
              <a:lnTo>
                <a:pt x="856701" y="76040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31E633-B402-4FDD-8473-5582A11884F6}">
      <dsp:nvSpPr>
        <dsp:cNvPr id="0" name=""/>
        <dsp:cNvSpPr/>
      </dsp:nvSpPr>
      <dsp:spPr>
        <a:xfrm>
          <a:off x="2123082" y="1270090"/>
          <a:ext cx="7746450" cy="10138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>
              <a:uFillTx/>
              <a:latin typeface="Arial" panose="020B0604020202020204" pitchFamily="34" charset="0"/>
              <a:cs typeface="Arial" panose="020B0604020202020204" pitchFamily="34" charset="0"/>
            </a:rPr>
            <a:t>Учителя формируют готовность обучающихся </a:t>
          </a:r>
          <a:br>
            <a:rPr lang="ru-RU" sz="2200" kern="1200" dirty="0">
              <a:uFillTx/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2200" kern="1200" dirty="0">
              <a:uFillTx/>
              <a:latin typeface="Arial" panose="020B0604020202020204" pitchFamily="34" charset="0"/>
              <a:cs typeface="Arial" panose="020B0604020202020204" pitchFamily="34" charset="0"/>
            </a:rPr>
            <a:t>к саморазвитию и непрерывному образованию</a:t>
          </a:r>
          <a:endParaRPr lang="ru-RU" sz="22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152777" y="1299785"/>
        <a:ext cx="7687060" cy="954477"/>
      </dsp:txXfrm>
    </dsp:sp>
    <dsp:sp modelId="{8C153635-B668-417D-B5FF-7CA403493DC4}">
      <dsp:nvSpPr>
        <dsp:cNvPr id="0" name=""/>
        <dsp:cNvSpPr/>
      </dsp:nvSpPr>
      <dsp:spPr>
        <a:xfrm>
          <a:off x="1266380" y="1016623"/>
          <a:ext cx="856701" cy="20277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27734"/>
              </a:lnTo>
              <a:lnTo>
                <a:pt x="856701" y="202773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B23449-5D06-4346-89D6-998B8AF8F762}">
      <dsp:nvSpPr>
        <dsp:cNvPr id="0" name=""/>
        <dsp:cNvSpPr/>
      </dsp:nvSpPr>
      <dsp:spPr>
        <a:xfrm>
          <a:off x="2123082" y="2537424"/>
          <a:ext cx="7746450" cy="10138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>
              <a:uFillTx/>
              <a:latin typeface="Arial" panose="020B0604020202020204" pitchFamily="34" charset="0"/>
              <a:cs typeface="Arial" panose="020B0604020202020204" pitchFamily="34" charset="0"/>
            </a:rPr>
            <a:t>Школа организует активную учебно-познавательную деятельность обучающихся</a:t>
          </a:r>
        </a:p>
      </dsp:txBody>
      <dsp:txXfrm>
        <a:off x="2152777" y="2567119"/>
        <a:ext cx="7687060" cy="954477"/>
      </dsp:txXfrm>
    </dsp:sp>
    <dsp:sp modelId="{1D8C3B03-0FBD-46EE-82F4-E72E5A251AC5}">
      <dsp:nvSpPr>
        <dsp:cNvPr id="0" name=""/>
        <dsp:cNvSpPr/>
      </dsp:nvSpPr>
      <dsp:spPr>
        <a:xfrm>
          <a:off x="1266380" y="1016623"/>
          <a:ext cx="856701" cy="32950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95069"/>
              </a:lnTo>
              <a:lnTo>
                <a:pt x="856701" y="329506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7D0FED-DBB9-475F-85F8-8341438AE398}">
      <dsp:nvSpPr>
        <dsp:cNvPr id="0" name=""/>
        <dsp:cNvSpPr/>
      </dsp:nvSpPr>
      <dsp:spPr>
        <a:xfrm>
          <a:off x="2123082" y="3804758"/>
          <a:ext cx="7746450" cy="10138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>
              <a:uFillTx/>
              <a:latin typeface="Arial" panose="020B0604020202020204" pitchFamily="34" charset="0"/>
              <a:cs typeface="Arial" panose="020B0604020202020204" pitchFamily="34" charset="0"/>
            </a:rPr>
            <a:t>Педагоги осуществляют образовательную деятельность</a:t>
          </a:r>
          <a:br>
            <a:rPr lang="ru-RU" sz="2200" kern="1200" dirty="0">
              <a:uFillTx/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2200" kern="1200" dirty="0">
              <a:uFillTx/>
              <a:latin typeface="Arial" panose="020B0604020202020204" pitchFamily="34" charset="0"/>
              <a:cs typeface="Arial" panose="020B0604020202020204" pitchFamily="34" charset="0"/>
            </a:rPr>
            <a:t>с учетом индивидуальных, возрастных, психологических, физиологических особенностей и здоровья обучающихся</a:t>
          </a:r>
        </a:p>
      </dsp:txBody>
      <dsp:txXfrm>
        <a:off x="2152777" y="3834453"/>
        <a:ext cx="7687060" cy="95447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BA74D3-A653-4B59-9822-5A6187195888}">
      <dsp:nvSpPr>
        <dsp:cNvPr id="0" name=""/>
        <dsp:cNvSpPr/>
      </dsp:nvSpPr>
      <dsp:spPr>
        <a:xfrm>
          <a:off x="5066" y="118178"/>
          <a:ext cx="7688355" cy="87480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>
              <a:effectLst/>
              <a:latin typeface="Arial" panose="020B0604020202020204" pitchFamily="34" charset="0"/>
              <a:cs typeface="Arial" panose="020B0604020202020204" pitchFamily="34" charset="0"/>
            </a:rPr>
            <a:t>Учителя внедряют индивидуально-дифференцированный подход</a:t>
          </a:r>
        </a:p>
      </dsp:txBody>
      <dsp:txXfrm>
        <a:off x="30688" y="143800"/>
        <a:ext cx="7637111" cy="823563"/>
      </dsp:txXfrm>
    </dsp:sp>
    <dsp:sp modelId="{25477699-A7E1-440D-8E40-544EE00F80B4}">
      <dsp:nvSpPr>
        <dsp:cNvPr id="0" name=""/>
        <dsp:cNvSpPr/>
      </dsp:nvSpPr>
      <dsp:spPr>
        <a:xfrm>
          <a:off x="773902" y="992986"/>
          <a:ext cx="768835" cy="5718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1868"/>
              </a:lnTo>
              <a:lnTo>
                <a:pt x="768835" y="571868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CFB0E4-F0F9-4F19-AE0F-B6F3A0721404}">
      <dsp:nvSpPr>
        <dsp:cNvPr id="0" name=""/>
        <dsp:cNvSpPr/>
      </dsp:nvSpPr>
      <dsp:spPr>
        <a:xfrm>
          <a:off x="1542737" y="1154315"/>
          <a:ext cx="8838083" cy="8210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>
              <a:effectLst/>
              <a:uFillTx/>
              <a:latin typeface="Arial" panose="020B0604020202020204" pitchFamily="34" charset="0"/>
              <a:cs typeface="Arial" panose="020B0604020202020204" pitchFamily="34" charset="0"/>
            </a:rPr>
            <a:t>Развивают мировоззрение старшеклассников, представления о людях </a:t>
          </a:r>
          <a:br>
            <a:rPr lang="ru-RU" sz="2000" b="0" kern="1200" dirty="0">
              <a:effectLst/>
              <a:uFillTx/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2000" b="0" kern="1200" dirty="0">
              <a:effectLst/>
              <a:uFillTx/>
              <a:latin typeface="Arial" panose="020B0604020202020204" pitchFamily="34" charset="0"/>
              <a:cs typeface="Arial" panose="020B0604020202020204" pitchFamily="34" charset="0"/>
            </a:rPr>
            <a:t>и о самом себе, готовность руководствоваться</a:t>
          </a:r>
          <a:br>
            <a:rPr lang="ru-RU" sz="2000" b="0" kern="1200" dirty="0">
              <a:effectLst/>
              <a:uFillTx/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2000" b="0" kern="1200" dirty="0">
              <a:effectLst/>
              <a:uFillTx/>
              <a:latin typeface="Arial" panose="020B0604020202020204" pitchFamily="34" charset="0"/>
              <a:cs typeface="Arial" panose="020B0604020202020204" pitchFamily="34" charset="0"/>
            </a:rPr>
            <a:t>этими представлениями в деятельности</a:t>
          </a:r>
          <a:endParaRPr lang="ru-RU" sz="2000" b="0" kern="1200" dirty="0"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566786" y="1178364"/>
        <a:ext cx="8789985" cy="772980"/>
      </dsp:txXfrm>
    </dsp:sp>
    <dsp:sp modelId="{BF95861A-B48F-4C7D-80D1-C2D6E2464997}">
      <dsp:nvSpPr>
        <dsp:cNvPr id="0" name=""/>
        <dsp:cNvSpPr/>
      </dsp:nvSpPr>
      <dsp:spPr>
        <a:xfrm>
          <a:off x="773902" y="992986"/>
          <a:ext cx="768835" cy="14663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66393"/>
              </a:lnTo>
              <a:lnTo>
                <a:pt x="768835" y="1466393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D477B5-172A-48EA-BDCD-B76BBECAD403}">
      <dsp:nvSpPr>
        <dsp:cNvPr id="0" name=""/>
        <dsp:cNvSpPr/>
      </dsp:nvSpPr>
      <dsp:spPr>
        <a:xfrm>
          <a:off x="1542737" y="2136722"/>
          <a:ext cx="8838083" cy="6453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-1125162"/>
              <a:satOff val="0"/>
              <a:lumOff val="411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>
              <a:effectLst/>
              <a:uFillTx/>
              <a:latin typeface="Arial" panose="020B0604020202020204" pitchFamily="34" charset="0"/>
              <a:cs typeface="Arial" panose="020B0604020202020204" pitchFamily="34" charset="0"/>
            </a:rPr>
            <a:t>Помогают выбрать профессию, формируют умения для дальнейшего самоопределения и самообразования</a:t>
          </a:r>
          <a:endParaRPr lang="ru-RU" sz="2000" b="0" kern="1200" dirty="0"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561638" y="2155623"/>
        <a:ext cx="8800281" cy="607512"/>
      </dsp:txXfrm>
    </dsp:sp>
    <dsp:sp modelId="{5167C4A9-4480-4685-AA7C-3EFE16D25B0C}">
      <dsp:nvSpPr>
        <dsp:cNvPr id="0" name=""/>
        <dsp:cNvSpPr/>
      </dsp:nvSpPr>
      <dsp:spPr>
        <a:xfrm>
          <a:off x="773902" y="992986"/>
          <a:ext cx="768835" cy="22730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73036"/>
              </a:lnTo>
              <a:lnTo>
                <a:pt x="768835" y="2273036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082AC1-8768-46ED-A915-8BBAF9059EC4}">
      <dsp:nvSpPr>
        <dsp:cNvPr id="0" name=""/>
        <dsp:cNvSpPr/>
      </dsp:nvSpPr>
      <dsp:spPr>
        <a:xfrm>
          <a:off x="1542737" y="2943366"/>
          <a:ext cx="8838083" cy="6453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-2250323"/>
              <a:satOff val="0"/>
              <a:lumOff val="823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>
              <a:effectLst/>
              <a:latin typeface="Arial" panose="020B0604020202020204" pitchFamily="34" charset="0"/>
              <a:cs typeface="Arial" panose="020B0604020202020204" pitchFamily="34" charset="0"/>
            </a:rPr>
            <a:t>Учат </a:t>
          </a:r>
          <a:r>
            <a:rPr lang="ru-RU" sz="2000" b="0" kern="1200" dirty="0">
              <a:effectLst/>
              <a:uFillTx/>
              <a:latin typeface="Arial" panose="020B0604020202020204" pitchFamily="34" charset="0"/>
              <a:cs typeface="Arial" panose="020B0604020202020204" pitchFamily="34" charset="0"/>
            </a:rPr>
            <a:t>самостоятельному поиску учебно-теоретических проблем </a:t>
          </a:r>
          <a:br>
            <a:rPr lang="ru-RU" sz="2000" b="0" kern="1200" dirty="0">
              <a:effectLst/>
              <a:uFillTx/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2000" b="0" kern="1200" dirty="0">
              <a:effectLst/>
              <a:uFillTx/>
              <a:latin typeface="Arial" panose="020B0604020202020204" pitchFamily="34" charset="0"/>
              <a:cs typeface="Arial" panose="020B0604020202020204" pitchFamily="34" charset="0"/>
            </a:rPr>
            <a:t>и способов их решения</a:t>
          </a:r>
          <a:endParaRPr lang="ru-RU" sz="2000" b="0" kern="1200" dirty="0"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561638" y="2962267"/>
        <a:ext cx="8800281" cy="607512"/>
      </dsp:txXfrm>
    </dsp:sp>
    <dsp:sp modelId="{2E4010F1-6096-42F5-BA85-2DD7C1A381F5}">
      <dsp:nvSpPr>
        <dsp:cNvPr id="0" name=""/>
        <dsp:cNvSpPr/>
      </dsp:nvSpPr>
      <dsp:spPr>
        <a:xfrm>
          <a:off x="773902" y="992986"/>
          <a:ext cx="768835" cy="30796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79679"/>
              </a:lnTo>
              <a:lnTo>
                <a:pt x="768835" y="3079679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C699AE-441F-4536-8E66-A95598402274}">
      <dsp:nvSpPr>
        <dsp:cNvPr id="0" name=""/>
        <dsp:cNvSpPr/>
      </dsp:nvSpPr>
      <dsp:spPr>
        <a:xfrm>
          <a:off x="1542737" y="3750009"/>
          <a:ext cx="8838083" cy="6453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-3375485"/>
              <a:satOff val="0"/>
              <a:lumOff val="1235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>
              <a:effectLst/>
              <a:uFillTx/>
              <a:latin typeface="Arial" panose="020B0604020202020204" pitchFamily="34" charset="0"/>
              <a:cs typeface="Arial" panose="020B0604020202020204" pitchFamily="34" charset="0"/>
            </a:rPr>
            <a:t>Развивают способности к построению </a:t>
          </a:r>
          <a:br>
            <a:rPr lang="ru-RU" sz="2000" b="0" kern="1200" dirty="0">
              <a:effectLst/>
              <a:uFillTx/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2000" b="0" kern="1200" dirty="0">
              <a:effectLst/>
              <a:uFillTx/>
              <a:latin typeface="Arial" panose="020B0604020202020204" pitchFamily="34" charset="0"/>
              <a:cs typeface="Arial" panose="020B0604020202020204" pitchFamily="34" charset="0"/>
            </a:rPr>
            <a:t>индивидуальной образовательной траектории</a:t>
          </a:r>
          <a:endParaRPr lang="ru-RU" sz="2000" b="0" kern="1200" dirty="0"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561638" y="3768910"/>
        <a:ext cx="8800281" cy="607512"/>
      </dsp:txXfrm>
    </dsp:sp>
    <dsp:sp modelId="{D179ED2F-D374-4E54-BFE4-9F515CF23656}">
      <dsp:nvSpPr>
        <dsp:cNvPr id="0" name=""/>
        <dsp:cNvSpPr/>
      </dsp:nvSpPr>
      <dsp:spPr>
        <a:xfrm>
          <a:off x="773902" y="992986"/>
          <a:ext cx="768835" cy="38863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86323"/>
              </a:lnTo>
              <a:lnTo>
                <a:pt x="768835" y="3886323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6AA403-6E0E-4984-8068-7DBDABE3B835}">
      <dsp:nvSpPr>
        <dsp:cNvPr id="0" name=""/>
        <dsp:cNvSpPr/>
      </dsp:nvSpPr>
      <dsp:spPr>
        <a:xfrm>
          <a:off x="1542737" y="4556652"/>
          <a:ext cx="8838083" cy="6453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-4500646"/>
              <a:satOff val="0"/>
              <a:lumOff val="1647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>
              <a:effectLst/>
              <a:latin typeface="Arial" panose="020B0604020202020204" pitchFamily="34" charset="0"/>
              <a:cs typeface="Arial" panose="020B0604020202020204" pitchFamily="34" charset="0"/>
            </a:rPr>
            <a:t>Развивают систему повышений требовательности к самому себе</a:t>
          </a:r>
          <a:br>
            <a:rPr lang="ru-RU" sz="2000" b="0" kern="1200" dirty="0">
              <a:effectLst/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2000" b="0" kern="1200" dirty="0">
              <a:effectLst/>
              <a:latin typeface="Arial" panose="020B0604020202020204" pitchFamily="34" charset="0"/>
              <a:cs typeface="Arial" panose="020B0604020202020204" pitchFamily="34" charset="0"/>
            </a:rPr>
            <a:t> и помогают реалистично формировать цели деятельности</a:t>
          </a:r>
        </a:p>
      </dsp:txBody>
      <dsp:txXfrm>
        <a:off x="1561638" y="4575553"/>
        <a:ext cx="8800281" cy="60751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83145D-EB23-42F6-BB70-8340535D38D6}">
      <dsp:nvSpPr>
        <dsp:cNvPr id="0" name=""/>
        <dsp:cNvSpPr/>
      </dsp:nvSpPr>
      <dsp:spPr>
        <a:xfrm>
          <a:off x="1103" y="0"/>
          <a:ext cx="2869715" cy="492391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>
              <a:latin typeface="Arial" panose="020B0604020202020204" pitchFamily="34" charset="0"/>
              <a:cs typeface="Arial" panose="020B0604020202020204" pitchFamily="34" charset="0"/>
            </a:rPr>
            <a:t>Целевой </a:t>
          </a:r>
          <a:br>
            <a:rPr lang="ru-RU" sz="2400" b="1" kern="1200" dirty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2400" b="1" kern="1200" dirty="0">
              <a:latin typeface="Arial" panose="020B0604020202020204" pitchFamily="34" charset="0"/>
              <a:cs typeface="Arial" panose="020B0604020202020204" pitchFamily="34" charset="0"/>
            </a:rPr>
            <a:t>раздел</a:t>
          </a:r>
        </a:p>
      </dsp:txBody>
      <dsp:txXfrm>
        <a:off x="1103" y="0"/>
        <a:ext cx="2869715" cy="1477175"/>
      </dsp:txXfrm>
    </dsp:sp>
    <dsp:sp modelId="{22CE92FC-D155-48EC-880D-DDF53B17C437}">
      <dsp:nvSpPr>
        <dsp:cNvPr id="0" name=""/>
        <dsp:cNvSpPr/>
      </dsp:nvSpPr>
      <dsp:spPr>
        <a:xfrm>
          <a:off x="211878" y="1532876"/>
          <a:ext cx="2295772" cy="96735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Пояснительная записка</a:t>
          </a:r>
        </a:p>
      </dsp:txBody>
      <dsp:txXfrm>
        <a:off x="240211" y="1561209"/>
        <a:ext cx="2239106" cy="910686"/>
      </dsp:txXfrm>
    </dsp:sp>
    <dsp:sp modelId="{AF7D6E5F-0D74-4AE2-95EA-03ADB0011EB8}">
      <dsp:nvSpPr>
        <dsp:cNvPr id="0" name=""/>
        <dsp:cNvSpPr/>
      </dsp:nvSpPr>
      <dsp:spPr>
        <a:xfrm>
          <a:off x="249965" y="2630625"/>
          <a:ext cx="2295772" cy="96735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Планируемые результаты освоения ООП</a:t>
          </a:r>
        </a:p>
      </dsp:txBody>
      <dsp:txXfrm>
        <a:off x="278298" y="2658958"/>
        <a:ext cx="2239106" cy="910686"/>
      </dsp:txXfrm>
    </dsp:sp>
    <dsp:sp modelId="{101AF4D9-7E0F-4FE7-BA41-EB465F5B088B}">
      <dsp:nvSpPr>
        <dsp:cNvPr id="0" name=""/>
        <dsp:cNvSpPr/>
      </dsp:nvSpPr>
      <dsp:spPr>
        <a:xfrm>
          <a:off x="288075" y="3709948"/>
          <a:ext cx="2295772" cy="96735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Система оценки результатов освоения ООП</a:t>
          </a:r>
        </a:p>
      </dsp:txBody>
      <dsp:txXfrm>
        <a:off x="316408" y="3738281"/>
        <a:ext cx="2239106" cy="910686"/>
      </dsp:txXfrm>
    </dsp:sp>
    <dsp:sp modelId="{FF17D8E5-984C-479D-AD62-E3283D90B545}">
      <dsp:nvSpPr>
        <dsp:cNvPr id="0" name=""/>
        <dsp:cNvSpPr/>
      </dsp:nvSpPr>
      <dsp:spPr>
        <a:xfrm>
          <a:off x="3086047" y="0"/>
          <a:ext cx="2869715" cy="492391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>
              <a:latin typeface="Arial" panose="020B0604020202020204" pitchFamily="34" charset="0"/>
              <a:cs typeface="Arial" panose="020B0604020202020204" pitchFamily="34" charset="0"/>
            </a:rPr>
            <a:t>Содержательный раздел</a:t>
          </a:r>
        </a:p>
      </dsp:txBody>
      <dsp:txXfrm>
        <a:off x="3086047" y="0"/>
        <a:ext cx="2869715" cy="1477175"/>
      </dsp:txXfrm>
    </dsp:sp>
    <dsp:sp modelId="{7751A354-CE71-45ED-9E75-84EC2CF895B2}">
      <dsp:nvSpPr>
        <dsp:cNvPr id="0" name=""/>
        <dsp:cNvSpPr/>
      </dsp:nvSpPr>
      <dsp:spPr>
        <a:xfrm>
          <a:off x="3317863" y="1518488"/>
          <a:ext cx="2406084" cy="5805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Программа развития УУД</a:t>
          </a:r>
        </a:p>
      </dsp:txBody>
      <dsp:txXfrm>
        <a:off x="3334867" y="1535492"/>
        <a:ext cx="2372076" cy="546559"/>
      </dsp:txXfrm>
    </dsp:sp>
    <dsp:sp modelId="{A77AD27A-F725-4B7C-AD72-F1FB6DB60A1E}">
      <dsp:nvSpPr>
        <dsp:cNvPr id="0" name=""/>
        <dsp:cNvSpPr/>
      </dsp:nvSpPr>
      <dsp:spPr>
        <a:xfrm>
          <a:off x="3322868" y="2177608"/>
          <a:ext cx="2406084" cy="74824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Программы предметов, курсов</a:t>
          </a:r>
        </a:p>
      </dsp:txBody>
      <dsp:txXfrm>
        <a:off x="3344783" y="2199523"/>
        <a:ext cx="2362254" cy="704417"/>
      </dsp:txXfrm>
    </dsp:sp>
    <dsp:sp modelId="{1F9206A6-927B-4BBC-BA39-B0E61D023759}">
      <dsp:nvSpPr>
        <dsp:cNvPr id="0" name=""/>
        <dsp:cNvSpPr/>
      </dsp:nvSpPr>
      <dsp:spPr>
        <a:xfrm>
          <a:off x="3317863" y="3012633"/>
          <a:ext cx="2406084" cy="76741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Программа воспитания </a:t>
          </a:r>
          <a:b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и социализации</a:t>
          </a:r>
        </a:p>
      </dsp:txBody>
      <dsp:txXfrm>
        <a:off x="3340340" y="3035110"/>
        <a:ext cx="2361130" cy="722463"/>
      </dsp:txXfrm>
    </dsp:sp>
    <dsp:sp modelId="{58ED8580-4832-48B1-ADFE-8CA2663218B7}">
      <dsp:nvSpPr>
        <dsp:cNvPr id="0" name=""/>
        <dsp:cNvSpPr/>
      </dsp:nvSpPr>
      <dsp:spPr>
        <a:xfrm>
          <a:off x="3317863" y="3841388"/>
          <a:ext cx="2406084" cy="83630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Программа коррекционной работы</a:t>
          </a:r>
        </a:p>
      </dsp:txBody>
      <dsp:txXfrm>
        <a:off x="3342358" y="3865883"/>
        <a:ext cx="2357094" cy="787318"/>
      </dsp:txXfrm>
    </dsp:sp>
    <dsp:sp modelId="{24FD59AF-FCC3-4892-AEE7-8AAD846DFE57}">
      <dsp:nvSpPr>
        <dsp:cNvPr id="0" name=""/>
        <dsp:cNvSpPr/>
      </dsp:nvSpPr>
      <dsp:spPr>
        <a:xfrm>
          <a:off x="6170991" y="0"/>
          <a:ext cx="2869715" cy="492391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err="1">
              <a:latin typeface="Arial" panose="020B0604020202020204" pitchFamily="34" charset="0"/>
              <a:cs typeface="Arial" panose="020B0604020202020204" pitchFamily="34" charset="0"/>
            </a:rPr>
            <a:t>Организацион-ный</a:t>
          </a:r>
          <a:r>
            <a:rPr lang="ru-RU" sz="2400" b="1" kern="1200" dirty="0">
              <a:latin typeface="Arial" panose="020B0604020202020204" pitchFamily="34" charset="0"/>
              <a:cs typeface="Arial" panose="020B0604020202020204" pitchFamily="34" charset="0"/>
            </a:rPr>
            <a:t> раздел</a:t>
          </a:r>
        </a:p>
      </dsp:txBody>
      <dsp:txXfrm>
        <a:off x="6170991" y="0"/>
        <a:ext cx="2869715" cy="1477175"/>
      </dsp:txXfrm>
    </dsp:sp>
    <dsp:sp modelId="{1C81C0EB-4DB8-4905-9F17-560169ECDB99}">
      <dsp:nvSpPr>
        <dsp:cNvPr id="0" name=""/>
        <dsp:cNvSpPr/>
      </dsp:nvSpPr>
      <dsp:spPr>
        <a:xfrm>
          <a:off x="6457963" y="1532573"/>
          <a:ext cx="2295772" cy="71731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Учебный план</a:t>
          </a:r>
        </a:p>
      </dsp:txBody>
      <dsp:txXfrm>
        <a:off x="6478972" y="1553582"/>
        <a:ext cx="2253754" cy="675292"/>
      </dsp:txXfrm>
    </dsp:sp>
    <dsp:sp modelId="{F037258D-5DE8-41BF-A396-0D08A0466E43}">
      <dsp:nvSpPr>
        <dsp:cNvPr id="0" name=""/>
        <dsp:cNvSpPr/>
      </dsp:nvSpPr>
      <dsp:spPr>
        <a:xfrm>
          <a:off x="6457963" y="2304961"/>
          <a:ext cx="2295772" cy="71731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План внеурочной деятельности</a:t>
          </a:r>
        </a:p>
      </dsp:txBody>
      <dsp:txXfrm>
        <a:off x="6478972" y="2325970"/>
        <a:ext cx="2253754" cy="675292"/>
      </dsp:txXfrm>
    </dsp:sp>
    <dsp:sp modelId="{110CA2EC-7FBD-47EF-916F-07AD2CA84709}">
      <dsp:nvSpPr>
        <dsp:cNvPr id="0" name=""/>
        <dsp:cNvSpPr/>
      </dsp:nvSpPr>
      <dsp:spPr>
        <a:xfrm>
          <a:off x="6457963" y="3132626"/>
          <a:ext cx="2295772" cy="71731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Календарный учебный график</a:t>
          </a:r>
        </a:p>
      </dsp:txBody>
      <dsp:txXfrm>
        <a:off x="6478972" y="3153635"/>
        <a:ext cx="2253754" cy="675292"/>
      </dsp:txXfrm>
    </dsp:sp>
    <dsp:sp modelId="{4D309683-5FD1-4ADC-80F4-E0B371CDC8F7}">
      <dsp:nvSpPr>
        <dsp:cNvPr id="0" name=""/>
        <dsp:cNvSpPr/>
      </dsp:nvSpPr>
      <dsp:spPr>
        <a:xfrm>
          <a:off x="6457963" y="3960291"/>
          <a:ext cx="2295772" cy="71731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>
              <a:latin typeface="Arial" panose="020B0604020202020204" pitchFamily="34" charset="0"/>
              <a:cs typeface="Arial" panose="020B0604020202020204" pitchFamily="34" charset="0"/>
            </a:rPr>
            <a:t>Система условий реализации ООП</a:t>
          </a:r>
        </a:p>
      </dsp:txBody>
      <dsp:txXfrm>
        <a:off x="6478972" y="3981300"/>
        <a:ext cx="2253754" cy="67529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2CAA21-C690-4989-A22D-E302708CF703}">
      <dsp:nvSpPr>
        <dsp:cNvPr id="0" name=""/>
        <dsp:cNvSpPr/>
      </dsp:nvSpPr>
      <dsp:spPr>
        <a:xfrm>
          <a:off x="0" y="9266"/>
          <a:ext cx="5246846" cy="5246846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842C238-DF0D-4D3F-A95B-22AE460331D1}">
      <dsp:nvSpPr>
        <dsp:cNvPr id="0" name=""/>
        <dsp:cNvSpPr/>
      </dsp:nvSpPr>
      <dsp:spPr>
        <a:xfrm>
          <a:off x="2623423" y="18533"/>
          <a:ext cx="6121320" cy="524684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kern="1200" dirty="0"/>
            <a:t>Естественно-научный</a:t>
          </a:r>
        </a:p>
      </dsp:txBody>
      <dsp:txXfrm>
        <a:off x="2623423" y="18533"/>
        <a:ext cx="6121320" cy="839495"/>
      </dsp:txXfrm>
    </dsp:sp>
    <dsp:sp modelId="{327D49E8-AF18-4228-9331-437A2751E1EC}">
      <dsp:nvSpPr>
        <dsp:cNvPr id="0" name=""/>
        <dsp:cNvSpPr/>
      </dsp:nvSpPr>
      <dsp:spPr>
        <a:xfrm>
          <a:off x="550918" y="848762"/>
          <a:ext cx="4145008" cy="4145008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FBD62DF-7076-4601-B8AE-5D933DBC3F57}">
      <dsp:nvSpPr>
        <dsp:cNvPr id="0" name=""/>
        <dsp:cNvSpPr/>
      </dsp:nvSpPr>
      <dsp:spPr>
        <a:xfrm>
          <a:off x="2623423" y="848762"/>
          <a:ext cx="6121320" cy="414500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kern="1200" dirty="0"/>
            <a:t>Гуманитарный</a:t>
          </a:r>
        </a:p>
      </dsp:txBody>
      <dsp:txXfrm>
        <a:off x="2623423" y="848762"/>
        <a:ext cx="6121320" cy="839495"/>
      </dsp:txXfrm>
    </dsp:sp>
    <dsp:sp modelId="{DDE95CF8-D972-465F-A100-2B70C033DCAC}">
      <dsp:nvSpPr>
        <dsp:cNvPr id="0" name=""/>
        <dsp:cNvSpPr/>
      </dsp:nvSpPr>
      <dsp:spPr>
        <a:xfrm>
          <a:off x="1101837" y="1688257"/>
          <a:ext cx="3043170" cy="3043170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4E5CBD8-5009-49D6-B838-2FD6B9E5407F}">
      <dsp:nvSpPr>
        <dsp:cNvPr id="0" name=""/>
        <dsp:cNvSpPr/>
      </dsp:nvSpPr>
      <dsp:spPr>
        <a:xfrm>
          <a:off x="2623423" y="1688257"/>
          <a:ext cx="6121320" cy="304317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kern="1200" dirty="0"/>
            <a:t>Социально-экономический</a:t>
          </a:r>
        </a:p>
      </dsp:txBody>
      <dsp:txXfrm>
        <a:off x="2623423" y="1688257"/>
        <a:ext cx="6121320" cy="839495"/>
      </dsp:txXfrm>
    </dsp:sp>
    <dsp:sp modelId="{C7F69ABA-5A35-4740-8E64-9C6A247B00C7}">
      <dsp:nvSpPr>
        <dsp:cNvPr id="0" name=""/>
        <dsp:cNvSpPr/>
      </dsp:nvSpPr>
      <dsp:spPr>
        <a:xfrm>
          <a:off x="1652756" y="2527753"/>
          <a:ext cx="1941333" cy="1941333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34203E6-1589-48CE-8243-A4461FB0C735}">
      <dsp:nvSpPr>
        <dsp:cNvPr id="0" name=""/>
        <dsp:cNvSpPr/>
      </dsp:nvSpPr>
      <dsp:spPr>
        <a:xfrm>
          <a:off x="2623423" y="2527753"/>
          <a:ext cx="6121320" cy="194133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kern="1200" dirty="0"/>
            <a:t>Технологический</a:t>
          </a:r>
        </a:p>
      </dsp:txBody>
      <dsp:txXfrm>
        <a:off x="2623423" y="2527753"/>
        <a:ext cx="6121320" cy="839495"/>
      </dsp:txXfrm>
    </dsp:sp>
    <dsp:sp modelId="{179E8775-EA49-41EF-9E89-DD072531D76C}">
      <dsp:nvSpPr>
        <dsp:cNvPr id="0" name=""/>
        <dsp:cNvSpPr/>
      </dsp:nvSpPr>
      <dsp:spPr>
        <a:xfrm>
          <a:off x="2203675" y="3367248"/>
          <a:ext cx="839495" cy="839495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907E59C-F1C9-4936-B4CF-EB081F76B807}">
      <dsp:nvSpPr>
        <dsp:cNvPr id="0" name=""/>
        <dsp:cNvSpPr/>
      </dsp:nvSpPr>
      <dsp:spPr>
        <a:xfrm>
          <a:off x="2623423" y="3367248"/>
          <a:ext cx="6121320" cy="8394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kern="1200" dirty="0"/>
            <a:t>Универсальный</a:t>
          </a:r>
        </a:p>
      </dsp:txBody>
      <dsp:txXfrm>
        <a:off x="2623423" y="3367248"/>
        <a:ext cx="6121320" cy="83949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F7810B-3243-4670-85D5-C4BF40626461}">
      <dsp:nvSpPr>
        <dsp:cNvPr id="0" name=""/>
        <dsp:cNvSpPr/>
      </dsp:nvSpPr>
      <dsp:spPr>
        <a:xfrm>
          <a:off x="1695780" y="0"/>
          <a:ext cx="5050058" cy="5050058"/>
        </a:xfrm>
        <a:prstGeom prst="triangl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7CEF689-32E3-46BB-90BA-F7AA290006A9}">
      <dsp:nvSpPr>
        <dsp:cNvPr id="0" name=""/>
        <dsp:cNvSpPr/>
      </dsp:nvSpPr>
      <dsp:spPr>
        <a:xfrm>
          <a:off x="4220809" y="505498"/>
          <a:ext cx="3282537" cy="89756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>
              <a:latin typeface="Arial" panose="020B0604020202020204" pitchFamily="34" charset="0"/>
              <a:cs typeface="Arial" panose="020B0604020202020204" pitchFamily="34" charset="0"/>
            </a:rPr>
            <a:t>Естественно-научный профиль</a:t>
          </a:r>
        </a:p>
      </dsp:txBody>
      <dsp:txXfrm>
        <a:off x="4264625" y="549314"/>
        <a:ext cx="3194905" cy="809936"/>
      </dsp:txXfrm>
    </dsp:sp>
    <dsp:sp modelId="{1F883842-51EA-4CFB-ADFE-9364711E799A}">
      <dsp:nvSpPr>
        <dsp:cNvPr id="0" name=""/>
        <dsp:cNvSpPr/>
      </dsp:nvSpPr>
      <dsp:spPr>
        <a:xfrm>
          <a:off x="4220809" y="1515263"/>
          <a:ext cx="3282537" cy="89756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-1500215"/>
              <a:satOff val="0"/>
              <a:lumOff val="549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>
              <a:latin typeface="Arial" panose="020B0604020202020204" pitchFamily="34" charset="0"/>
              <a:cs typeface="Arial" panose="020B0604020202020204" pitchFamily="34" charset="0"/>
            </a:rPr>
            <a:t>Гуманитарный </a:t>
          </a:r>
          <a:br>
            <a:rPr lang="ru-RU" sz="2000" b="1" kern="1200" dirty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2000" b="1" kern="1200" dirty="0">
              <a:latin typeface="Arial" panose="020B0604020202020204" pitchFamily="34" charset="0"/>
              <a:cs typeface="Arial" panose="020B0604020202020204" pitchFamily="34" charset="0"/>
            </a:rPr>
            <a:t>профиль</a:t>
          </a:r>
        </a:p>
      </dsp:txBody>
      <dsp:txXfrm>
        <a:off x="4264625" y="1559079"/>
        <a:ext cx="3194905" cy="809936"/>
      </dsp:txXfrm>
    </dsp:sp>
    <dsp:sp modelId="{02CD2DD6-B358-45B6-BE7B-4F27BFB7DACE}">
      <dsp:nvSpPr>
        <dsp:cNvPr id="0" name=""/>
        <dsp:cNvSpPr/>
      </dsp:nvSpPr>
      <dsp:spPr>
        <a:xfrm>
          <a:off x="4220809" y="2525029"/>
          <a:ext cx="3282537" cy="89756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-3000431"/>
              <a:satOff val="0"/>
              <a:lumOff val="10981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>
              <a:latin typeface="Arial" panose="020B0604020202020204" pitchFamily="34" charset="0"/>
              <a:cs typeface="Arial" panose="020B0604020202020204" pitchFamily="34" charset="0"/>
            </a:rPr>
            <a:t>Социально-экономический </a:t>
          </a:r>
          <a:br>
            <a:rPr lang="ru-RU" sz="2000" b="1" kern="1200" dirty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2000" b="1" kern="1200" dirty="0">
              <a:latin typeface="Arial" panose="020B0604020202020204" pitchFamily="34" charset="0"/>
              <a:cs typeface="Arial" panose="020B0604020202020204" pitchFamily="34" charset="0"/>
            </a:rPr>
            <a:t>профиль</a:t>
          </a:r>
        </a:p>
      </dsp:txBody>
      <dsp:txXfrm>
        <a:off x="4264625" y="2568845"/>
        <a:ext cx="3194905" cy="809936"/>
      </dsp:txXfrm>
    </dsp:sp>
    <dsp:sp modelId="{47FA780E-A114-4C52-A4CD-BCF7105A89B3}">
      <dsp:nvSpPr>
        <dsp:cNvPr id="0" name=""/>
        <dsp:cNvSpPr/>
      </dsp:nvSpPr>
      <dsp:spPr>
        <a:xfrm>
          <a:off x="4220809" y="3534794"/>
          <a:ext cx="3282537" cy="89756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-4500646"/>
              <a:satOff val="0"/>
              <a:lumOff val="16471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>
              <a:latin typeface="Arial" panose="020B0604020202020204" pitchFamily="34" charset="0"/>
              <a:cs typeface="Arial" panose="020B0604020202020204" pitchFamily="34" charset="0"/>
            </a:rPr>
            <a:t>Технологический профиль</a:t>
          </a:r>
        </a:p>
      </dsp:txBody>
      <dsp:txXfrm>
        <a:off x="4264625" y="3578610"/>
        <a:ext cx="3194905" cy="8099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3802" y="1122363"/>
            <a:ext cx="914281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3802" y="3602038"/>
            <a:ext cx="914281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874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004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2824" y="365125"/>
            <a:ext cx="1971418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570" y="365125"/>
            <a:ext cx="576187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7074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4265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742" y="1709740"/>
            <a:ext cx="10514231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742" y="4589465"/>
            <a:ext cx="10514231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9550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568" y="1825625"/>
            <a:ext cx="3866647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7596" y="1825625"/>
            <a:ext cx="3866647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9083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679" y="365127"/>
            <a:ext cx="10514231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680" y="1681163"/>
            <a:ext cx="5157115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680" y="2505075"/>
            <a:ext cx="5157115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1397" y="1681163"/>
            <a:ext cx="5182513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1397" y="2505075"/>
            <a:ext cx="5182513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6000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4350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4920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679" y="457200"/>
            <a:ext cx="3931725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2513" y="987427"/>
            <a:ext cx="6171397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679" y="2057400"/>
            <a:ext cx="3931725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1012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679" y="457200"/>
            <a:ext cx="3931725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2513" y="987427"/>
            <a:ext cx="6171397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679" y="2057400"/>
            <a:ext cx="3931725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4140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091" y="365127"/>
            <a:ext cx="1051423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091" y="1825625"/>
            <a:ext cx="1051423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091" y="6356352"/>
            <a:ext cx="27428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BB889-9D34-4BBB-8EBF-7B432ADE08F0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075" y="6356352"/>
            <a:ext cx="41142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09479" y="6356352"/>
            <a:ext cx="27428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041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180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8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8.xml"/><Relationship Id="rId5" Type="http://schemas.openxmlformats.org/officeDocument/2006/relationships/diagramLayout" Target="../diagrams/layout8.xml"/><Relationship Id="rId4" Type="http://schemas.openxmlformats.org/officeDocument/2006/relationships/diagramData" Target="../diagrams/data8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9.xml"/><Relationship Id="rId7" Type="http://schemas.openxmlformats.org/officeDocument/2006/relationships/image" Target="../media/image4.png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0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10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0.xml"/><Relationship Id="rId5" Type="http://schemas.openxmlformats.org/officeDocument/2006/relationships/diagramLayout" Target="../diagrams/layout10.xml"/><Relationship Id="rId4" Type="http://schemas.openxmlformats.org/officeDocument/2006/relationships/diagramData" Target="../diagrams/data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11.xml"/><Relationship Id="rId7" Type="http://schemas.openxmlformats.org/officeDocument/2006/relationships/image" Target="../media/image4.png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12.xml"/><Relationship Id="rId7" Type="http://schemas.openxmlformats.org/officeDocument/2006/relationships/image" Target="../media/image4.png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3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1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3.xml"/><Relationship Id="rId5" Type="http://schemas.openxmlformats.org/officeDocument/2006/relationships/diagramLayout" Target="../diagrams/layout13.xml"/><Relationship Id="rId4" Type="http://schemas.openxmlformats.org/officeDocument/2006/relationships/diagramData" Target="../diagrams/data13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14.xml"/><Relationship Id="rId7" Type="http://schemas.openxmlformats.org/officeDocument/2006/relationships/image" Target="../media/image4.png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15.xml"/><Relationship Id="rId7" Type="http://schemas.openxmlformats.org/officeDocument/2006/relationships/image" Target="../media/image4.png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16.xml"/><Relationship Id="rId7" Type="http://schemas.openxmlformats.org/officeDocument/2006/relationships/image" Target="../media/image4.png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17.xml"/><Relationship Id="rId7" Type="http://schemas.openxmlformats.org/officeDocument/2006/relationships/image" Target="../media/image4.png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18.xml"/><Relationship Id="rId7" Type="http://schemas.openxmlformats.org/officeDocument/2006/relationships/image" Target="../media/image4.png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19.xml"/><Relationship Id="rId7" Type="http://schemas.openxmlformats.org/officeDocument/2006/relationships/image" Target="../media/image4.png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4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&#1089;&#1089;&#1099;&#1083;&#1082;&#1072;%20&#1085;&#1072;%20&#1088;&#1077;&#1077;&#1089;&#1090;&#1088;.docx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microsoft.com/office/2007/relationships/diagramDrawing" Target="../diagrams/drawing3.xml"/><Relationship Id="rId3" Type="http://schemas.openxmlformats.org/officeDocument/2006/relationships/diagramLayout" Target="../diagrams/layout2.xml"/><Relationship Id="rId7" Type="http://schemas.openxmlformats.org/officeDocument/2006/relationships/image" Target="../media/image4.png"/><Relationship Id="rId12" Type="http://schemas.openxmlformats.org/officeDocument/2006/relationships/diagramColors" Target="../diagrams/colors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openxmlformats.org/officeDocument/2006/relationships/diagramQuickStyle" Target="../diagrams/quickStyle3.xml"/><Relationship Id="rId5" Type="http://schemas.openxmlformats.org/officeDocument/2006/relationships/diagramColors" Target="../diagrams/colors2.xml"/><Relationship Id="rId10" Type="http://schemas.openxmlformats.org/officeDocument/2006/relationships/diagramLayout" Target="../diagrams/layout3.xml"/><Relationship Id="rId4" Type="http://schemas.openxmlformats.org/officeDocument/2006/relationships/diagramQuickStyle" Target="../diagrams/quickStyle2.xml"/><Relationship Id="rId9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4.xml"/><Relationship Id="rId7" Type="http://schemas.openxmlformats.org/officeDocument/2006/relationships/image" Target="../media/image4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5.xml"/><Relationship Id="rId7" Type="http://schemas.openxmlformats.org/officeDocument/2006/relationships/image" Target="../media/image4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6.xml"/><Relationship Id="rId7" Type="http://schemas.openxmlformats.org/officeDocument/2006/relationships/image" Target="../media/image4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7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0413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50790" y="1268760"/>
            <a:ext cx="7924800" cy="4529555"/>
          </a:xfrm>
        </p:spPr>
        <p:txBody>
          <a:bodyPr>
            <a:noAutofit/>
          </a:bodyPr>
          <a:lstStyle/>
          <a:p>
            <a:r>
              <a:rPr lang="ru-RU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Чем отличается ООП среднего общего образования</a:t>
            </a:r>
          </a:p>
        </p:txBody>
      </p:sp>
      <p:sp>
        <p:nvSpPr>
          <p:cNvPr id="7" name="Прямоугольник 6"/>
          <p:cNvSpPr/>
          <p:nvPr/>
        </p:nvSpPr>
        <p:spPr>
          <a:xfrm rot="20638509">
            <a:off x="-3686316" y="-152146"/>
            <a:ext cx="6001190" cy="4580401"/>
          </a:xfrm>
          <a:prstGeom prst="rect">
            <a:avLst/>
          </a:prstGeom>
          <a:solidFill>
            <a:schemeClr val="lt1">
              <a:alpha val="39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2" descr="C:\Users\ymedvedeva\Desktop\Медведева\ПРЕЗЕНТАЦИИ\ЛОГОТИПЫ\SZDSH_CMYK - копия.png"/>
          <p:cNvPicPr>
            <a:picLocks noChangeAspect="1" noChangeArrowheads="1"/>
          </p:cNvPicPr>
          <p:nvPr/>
        </p:nvPicPr>
        <p:blipFill>
          <a:blip r:embed="rId3" cstate="print">
            <a:lum contrast="30000"/>
          </a:blip>
          <a:srcRect/>
          <a:stretch>
            <a:fillRect/>
          </a:stretch>
        </p:blipFill>
        <p:spPr bwMode="auto">
          <a:xfrm rot="20661688">
            <a:off x="228038" y="3043904"/>
            <a:ext cx="2437845" cy="690177"/>
          </a:xfrm>
          <a:prstGeom prst="rect">
            <a:avLst/>
          </a:prstGeom>
          <a:noFill/>
        </p:spPr>
      </p:pic>
      <p:pic>
        <p:nvPicPr>
          <p:cNvPr id="6" name="Picture 3" descr="C:\Users\ymedvedeva\Desktop\Медведева\ПРЕЗЕНТАЦИИ\ЛОГОТИПЫ\Action+MCFR.png"/>
          <p:cNvPicPr>
            <a:picLocks noChangeAspect="1" noChangeArrowheads="1"/>
          </p:cNvPicPr>
          <p:nvPr/>
        </p:nvPicPr>
        <p:blipFill>
          <a:blip r:embed="rId4" cstate="print">
            <a:lum contrast="30000"/>
          </a:blip>
          <a:srcRect/>
          <a:stretch>
            <a:fillRect/>
          </a:stretch>
        </p:blipFill>
        <p:spPr bwMode="auto">
          <a:xfrm rot="20615792">
            <a:off x="40821" y="2615186"/>
            <a:ext cx="2440875" cy="311364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 rot="20638509">
            <a:off x="10440446" y="4567799"/>
            <a:ext cx="6001190" cy="4580401"/>
          </a:xfrm>
          <a:prstGeom prst="rect">
            <a:avLst/>
          </a:prstGeom>
          <a:solidFill>
            <a:schemeClr val="lt1">
              <a:alpha val="39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3832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0413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50790" y="1268760"/>
            <a:ext cx="7924800" cy="4529555"/>
          </a:xfrm>
        </p:spPr>
        <p:txBody>
          <a:bodyPr>
            <a:noAutofit/>
          </a:bodyPr>
          <a:lstStyle/>
          <a:p>
            <a:r>
              <a:rPr lang="ru-RU" sz="8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Главные отличия </a:t>
            </a:r>
            <a:r>
              <a:rPr lang="ru-RU" sz="8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8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8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учебного плана</a:t>
            </a:r>
          </a:p>
        </p:txBody>
      </p:sp>
      <p:sp>
        <p:nvSpPr>
          <p:cNvPr id="7" name="Прямоугольник 6"/>
          <p:cNvSpPr/>
          <p:nvPr/>
        </p:nvSpPr>
        <p:spPr>
          <a:xfrm rot="20638509">
            <a:off x="-3686316" y="-152146"/>
            <a:ext cx="6001190" cy="4580401"/>
          </a:xfrm>
          <a:prstGeom prst="rect">
            <a:avLst/>
          </a:prstGeom>
          <a:solidFill>
            <a:schemeClr val="lt1">
              <a:alpha val="39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2" descr="C:\Users\ymedvedeva\Desktop\Медведева\ПРЕЗЕНТАЦИИ\ЛОГОТИПЫ\SZDSH_CMYK - копия.png"/>
          <p:cNvPicPr>
            <a:picLocks noChangeAspect="1" noChangeArrowheads="1"/>
          </p:cNvPicPr>
          <p:nvPr/>
        </p:nvPicPr>
        <p:blipFill>
          <a:blip r:embed="rId3" cstate="print">
            <a:lum contrast="30000"/>
          </a:blip>
          <a:srcRect/>
          <a:stretch>
            <a:fillRect/>
          </a:stretch>
        </p:blipFill>
        <p:spPr bwMode="auto">
          <a:xfrm rot="20661688">
            <a:off x="228038" y="3043904"/>
            <a:ext cx="2437845" cy="690177"/>
          </a:xfrm>
          <a:prstGeom prst="rect">
            <a:avLst/>
          </a:prstGeom>
          <a:noFill/>
        </p:spPr>
      </p:pic>
      <p:pic>
        <p:nvPicPr>
          <p:cNvPr id="6" name="Picture 3" descr="C:\Users\ymedvedeva\Desktop\Медведева\ПРЕЗЕНТАЦИИ\ЛОГОТИПЫ\Action+MCFR.png"/>
          <p:cNvPicPr>
            <a:picLocks noChangeAspect="1" noChangeArrowheads="1"/>
          </p:cNvPicPr>
          <p:nvPr/>
        </p:nvPicPr>
        <p:blipFill>
          <a:blip r:embed="rId4" cstate="print">
            <a:lum contrast="30000"/>
          </a:blip>
          <a:srcRect/>
          <a:stretch>
            <a:fillRect/>
          </a:stretch>
        </p:blipFill>
        <p:spPr bwMode="auto">
          <a:xfrm rot="20615792">
            <a:off x="40821" y="2615186"/>
            <a:ext cx="2440875" cy="311364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 rot="20638509">
            <a:off x="10440446" y="4567799"/>
            <a:ext cx="6001190" cy="4580401"/>
          </a:xfrm>
          <a:prstGeom prst="rect">
            <a:avLst/>
          </a:prstGeom>
          <a:solidFill>
            <a:schemeClr val="lt1">
              <a:alpha val="39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5562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90D91FBC-E3E2-4EFF-821B-B68F9F8F85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2036" y="83128"/>
            <a:ext cx="10112231" cy="1295400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Первое отличие – </a:t>
            </a:r>
            <a:br>
              <a:rPr lang="ru-RU" sz="44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4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пять профилей обучения</a:t>
            </a:r>
            <a:endParaRPr lang="ru-RU" sz="4400" dirty="0"/>
          </a:p>
        </p:txBody>
      </p:sp>
      <p:pic>
        <p:nvPicPr>
          <p:cNvPr id="6" name="Picture 3" descr="C:\Users\ymedvedeva\Desktop\Медведева\ПРЕЗЕНТАЦИИ\ЛОГОТИПЫ\Action+MCFR.png">
            <a:extLst>
              <a:ext uri="{FF2B5EF4-FFF2-40B4-BE49-F238E27FC236}">
                <a16:creationId xmlns="" xmlns:a16="http://schemas.microsoft.com/office/drawing/2014/main" id="{86B6AB16-6E40-48DA-AC46-4DC8577DD8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lum bright="-20000"/>
          </a:blip>
          <a:srcRect/>
          <a:stretch>
            <a:fillRect/>
          </a:stretch>
        </p:blipFill>
        <p:spPr bwMode="auto">
          <a:xfrm>
            <a:off x="189066" y="5833560"/>
            <a:ext cx="1852562" cy="236318"/>
          </a:xfrm>
          <a:prstGeom prst="rect">
            <a:avLst/>
          </a:prstGeom>
          <a:noFill/>
        </p:spPr>
      </p:pic>
      <p:pic>
        <p:nvPicPr>
          <p:cNvPr id="7" name="Picture 2" descr="C:\Users\ymedvedeva\Desktop\Медведева\ПРЕЗЕНТАЦИИ\ЛОГОТИПЫ\SZDSH_CMYK - копия.png">
            <a:extLst>
              <a:ext uri="{FF2B5EF4-FFF2-40B4-BE49-F238E27FC236}">
                <a16:creationId xmlns="" xmlns:a16="http://schemas.microsoft.com/office/drawing/2014/main" id="{024964C2-0182-40D7-932E-DD85445C0E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lum bright="-20000"/>
          </a:blip>
          <a:srcRect/>
          <a:stretch>
            <a:fillRect/>
          </a:stretch>
        </p:blipFill>
        <p:spPr bwMode="auto">
          <a:xfrm>
            <a:off x="242894" y="6197371"/>
            <a:ext cx="1642505" cy="465009"/>
          </a:xfrm>
          <a:prstGeom prst="rect">
            <a:avLst/>
          </a:prstGeom>
          <a:noFill/>
        </p:spPr>
      </p:pic>
      <p:graphicFrame>
        <p:nvGraphicFramePr>
          <p:cNvPr id="8" name="Схема 7">
            <a:extLst>
              <a:ext uri="{FF2B5EF4-FFF2-40B4-BE49-F238E27FC236}">
                <a16:creationId xmlns="" xmlns:a16="http://schemas.microsoft.com/office/drawing/2014/main" id="{55E70EC4-80B2-4216-9B4D-DACB105F7EA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17997914"/>
              </p:ext>
            </p:extLst>
          </p:nvPr>
        </p:nvGraphicFramePr>
        <p:xfrm>
          <a:off x="2991285" y="1422978"/>
          <a:ext cx="8744744" cy="52653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9" name="Стрелка вправо 4">
            <a:extLst>
              <a:ext uri="{FF2B5EF4-FFF2-40B4-BE49-F238E27FC236}">
                <a16:creationId xmlns="" xmlns:a16="http://schemas.microsoft.com/office/drawing/2014/main" id="{42779504-07B4-40A5-908F-BFD7038E2557}"/>
              </a:ext>
            </a:extLst>
          </p:cNvPr>
          <p:cNvSpPr/>
          <p:nvPr/>
        </p:nvSpPr>
        <p:spPr>
          <a:xfrm rot="9772542" flipH="1" flipV="1">
            <a:off x="197718" y="3008467"/>
            <a:ext cx="3189763" cy="2343228"/>
          </a:xfrm>
          <a:prstGeom prst="rightArrow">
            <a:avLst/>
          </a:prstGeom>
          <a:gradFill rotWithShape="1">
            <a:gsLst>
              <a:gs pos="0">
                <a:srgbClr val="FF7C80"/>
              </a:gs>
              <a:gs pos="100000">
                <a:srgbClr val="FF7C80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orthographicFront"/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FF7C80"/>
            </a:extrusionClr>
            <a:contourClr>
              <a:srgbClr val="FF7C8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  <a:flatTx/>
          </a:bodyPr>
          <a:lstStyle/>
          <a:p>
            <a:pPr algn="ctr"/>
            <a:r>
              <a:rPr lang="ru-R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НОВОЕ!</a:t>
            </a:r>
          </a:p>
        </p:txBody>
      </p:sp>
    </p:spTree>
    <p:extLst>
      <p:ext uri="{BB962C8B-B14F-4D97-AF65-F5344CB8AC3E}">
        <p14:creationId xmlns:p14="http://schemas.microsoft.com/office/powerpoint/2010/main" val="1384206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CE8A619B-D91F-406F-B8B9-E1E3EE999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8400" y="45028"/>
            <a:ext cx="9752013" cy="1345622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Второе отличие – минимум три предмета на углубленном уровне </a:t>
            </a:r>
            <a:br>
              <a:rPr lang="ru-RU" sz="36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четырех профилях</a:t>
            </a:r>
            <a:endParaRPr lang="ru-RU" sz="3600" dirty="0"/>
          </a:p>
        </p:txBody>
      </p:sp>
      <p:graphicFrame>
        <p:nvGraphicFramePr>
          <p:cNvPr id="9" name="Схема 8">
            <a:extLst>
              <a:ext uri="{FF2B5EF4-FFF2-40B4-BE49-F238E27FC236}">
                <a16:creationId xmlns="" xmlns:a16="http://schemas.microsoft.com/office/drawing/2014/main" id="{40373891-05FD-4608-9A5B-688C3BBA07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72593741"/>
              </p:ext>
            </p:extLst>
          </p:nvPr>
        </p:nvGraphicFramePr>
        <p:xfrm>
          <a:off x="4058085" y="1638300"/>
          <a:ext cx="9199128" cy="50500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" name="Picture 3" descr="C:\Users\ymedvedeva\Desktop\Медведева\ПРЕЗЕНТАЦИИ\ЛОГОТИПЫ\Action+MCFR.png">
            <a:extLst>
              <a:ext uri="{FF2B5EF4-FFF2-40B4-BE49-F238E27FC236}">
                <a16:creationId xmlns="" xmlns:a16="http://schemas.microsoft.com/office/drawing/2014/main" id="{EC8B5ABB-CCE8-4D0E-A913-96AE86CECE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lum bright="-20000"/>
          </a:blip>
          <a:srcRect/>
          <a:stretch>
            <a:fillRect/>
          </a:stretch>
        </p:blipFill>
        <p:spPr bwMode="auto">
          <a:xfrm>
            <a:off x="551016" y="6405060"/>
            <a:ext cx="1852562" cy="236318"/>
          </a:xfrm>
          <a:prstGeom prst="rect">
            <a:avLst/>
          </a:prstGeom>
          <a:noFill/>
        </p:spPr>
      </p:pic>
      <p:pic>
        <p:nvPicPr>
          <p:cNvPr id="11" name="Picture 2" descr="C:\Users\ymedvedeva\Desktop\Медведева\ПРЕЗЕНТАЦИИ\ЛОГОТИПЫ\SZDSH_CMYK - копия.png">
            <a:extLst>
              <a:ext uri="{FF2B5EF4-FFF2-40B4-BE49-F238E27FC236}">
                <a16:creationId xmlns="" xmlns:a16="http://schemas.microsoft.com/office/drawing/2014/main" id="{79FA0794-1B53-4BAD-A327-02C9207E1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lum bright="-20000"/>
          </a:blip>
          <a:srcRect/>
          <a:stretch>
            <a:fillRect/>
          </a:stretch>
        </p:blipFill>
        <p:spPr bwMode="auto">
          <a:xfrm>
            <a:off x="2719394" y="6235471"/>
            <a:ext cx="1642505" cy="465009"/>
          </a:xfrm>
          <a:prstGeom prst="rect">
            <a:avLst/>
          </a:prstGeom>
          <a:noFill/>
        </p:spPr>
      </p:pic>
      <p:sp>
        <p:nvSpPr>
          <p:cNvPr id="12" name="Стрелка вправо 4">
            <a:extLst>
              <a:ext uri="{FF2B5EF4-FFF2-40B4-BE49-F238E27FC236}">
                <a16:creationId xmlns="" xmlns:a16="http://schemas.microsoft.com/office/drawing/2014/main" id="{CF2FA6C7-25CE-4E6F-BE67-57BCA8A5B606}"/>
              </a:ext>
            </a:extLst>
          </p:cNvPr>
          <p:cNvSpPr/>
          <p:nvPr/>
        </p:nvSpPr>
        <p:spPr>
          <a:xfrm rot="9408366" flipH="1" flipV="1">
            <a:off x="4553438" y="4263408"/>
            <a:ext cx="3189763" cy="2343228"/>
          </a:xfrm>
          <a:prstGeom prst="rightArrow">
            <a:avLst/>
          </a:prstGeom>
          <a:gradFill rotWithShape="1">
            <a:gsLst>
              <a:gs pos="0">
                <a:srgbClr val="FF7C80"/>
              </a:gs>
              <a:gs pos="100000">
                <a:srgbClr val="FF7C80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orthographicFront"/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FF7C80"/>
            </a:extrusionClr>
            <a:contourClr>
              <a:srgbClr val="FF7C8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  <a:flatTx/>
          </a:bodyPr>
          <a:lstStyle/>
          <a:p>
            <a:pPr algn="ctr"/>
            <a:r>
              <a:rPr lang="ru-R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НОВОЕ!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="" xmlns:a16="http://schemas.microsoft.com/office/drawing/2014/main" id="{BAF5D90A-8B0C-483C-949A-7BF8F99B161C}"/>
              </a:ext>
            </a:extLst>
          </p:cNvPr>
          <p:cNvSpPr/>
          <p:nvPr/>
        </p:nvSpPr>
        <p:spPr>
          <a:xfrm>
            <a:off x="254798" y="1936399"/>
            <a:ext cx="641984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Предметная область, из которой </a:t>
            </a:r>
            <a:br>
              <a:rPr lang="ru-RU" sz="3600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 выбираете три предмета, должна соответствовать профилю обучения </a:t>
            </a:r>
            <a:br>
              <a:rPr lang="ru-RU" sz="3600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(пункт 18.3.1 ФГОС среднего общего образования). </a:t>
            </a:r>
          </a:p>
          <a:p>
            <a:endParaRPr lang="ru-RU" sz="3600" baseline="30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600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 примеру, нельзя заявить </a:t>
            </a:r>
            <a:br>
              <a:rPr lang="ru-RU" sz="3600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гуманитарный профиль </a:t>
            </a:r>
            <a:br>
              <a:rPr lang="ru-RU" sz="3600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профильными математикой, </a:t>
            </a:r>
            <a:br>
              <a:rPr lang="ru-RU" sz="3600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физикой и информатикой</a:t>
            </a:r>
          </a:p>
        </p:txBody>
      </p:sp>
    </p:spTree>
    <p:extLst>
      <p:ext uri="{BB962C8B-B14F-4D97-AF65-F5344CB8AC3E}">
        <p14:creationId xmlns:p14="http://schemas.microsoft.com/office/powerpoint/2010/main" val="246869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CE8A619B-D91F-406F-B8B9-E1E3EE999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200" y="45028"/>
            <a:ext cx="10590213" cy="1269422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Третье отличие –</a:t>
            </a:r>
            <a:br>
              <a:rPr lang="ru-RU" sz="44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4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количество предметов </a:t>
            </a:r>
            <a:endParaRPr lang="ru-RU" sz="4400" dirty="0"/>
          </a:p>
        </p:txBody>
      </p:sp>
      <p:pic>
        <p:nvPicPr>
          <p:cNvPr id="10" name="Picture 3" descr="C:\Users\ymedvedeva\Desktop\Медведева\ПРЕЗЕНТАЦИИ\ЛОГОТИПЫ\Action+MCFR.png">
            <a:extLst>
              <a:ext uri="{FF2B5EF4-FFF2-40B4-BE49-F238E27FC236}">
                <a16:creationId xmlns="" xmlns:a16="http://schemas.microsoft.com/office/drawing/2014/main" id="{EC8B5ABB-CCE8-4D0E-A913-96AE86CECE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lum bright="-20000"/>
          </a:blip>
          <a:srcRect/>
          <a:stretch>
            <a:fillRect/>
          </a:stretch>
        </p:blipFill>
        <p:spPr bwMode="auto">
          <a:xfrm>
            <a:off x="551016" y="6405060"/>
            <a:ext cx="1852562" cy="236318"/>
          </a:xfrm>
          <a:prstGeom prst="rect">
            <a:avLst/>
          </a:prstGeom>
          <a:noFill/>
        </p:spPr>
      </p:pic>
      <p:pic>
        <p:nvPicPr>
          <p:cNvPr id="11" name="Picture 2" descr="C:\Users\ymedvedeva\Desktop\Медведева\ПРЕЗЕНТАЦИИ\ЛОГОТИПЫ\SZDSH_CMYK - копия.png">
            <a:extLst>
              <a:ext uri="{FF2B5EF4-FFF2-40B4-BE49-F238E27FC236}">
                <a16:creationId xmlns="" xmlns:a16="http://schemas.microsoft.com/office/drawing/2014/main" id="{79FA0794-1B53-4BAD-A327-02C9207E1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lum bright="-20000"/>
          </a:blip>
          <a:srcRect/>
          <a:stretch>
            <a:fillRect/>
          </a:stretch>
        </p:blipFill>
        <p:spPr bwMode="auto">
          <a:xfrm>
            <a:off x="2719394" y="6235471"/>
            <a:ext cx="1642505" cy="465009"/>
          </a:xfrm>
          <a:prstGeom prst="rect">
            <a:avLst/>
          </a:prstGeom>
          <a:noFill/>
        </p:spPr>
      </p:pic>
      <p:graphicFrame>
        <p:nvGraphicFramePr>
          <p:cNvPr id="19" name="Схема 18">
            <a:extLst>
              <a:ext uri="{FF2B5EF4-FFF2-40B4-BE49-F238E27FC236}">
                <a16:creationId xmlns="" xmlns:a16="http://schemas.microsoft.com/office/drawing/2014/main" id="{E4181C38-DAF4-4408-8C85-C08979D7CA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12860404"/>
              </p:ext>
            </p:extLst>
          </p:nvPr>
        </p:nvGraphicFramePr>
        <p:xfrm>
          <a:off x="450585" y="990600"/>
          <a:ext cx="11436616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2" name="Стрелка вправо 4">
            <a:extLst>
              <a:ext uri="{FF2B5EF4-FFF2-40B4-BE49-F238E27FC236}">
                <a16:creationId xmlns="" xmlns:a16="http://schemas.microsoft.com/office/drawing/2014/main" id="{CF2FA6C7-25CE-4E6F-BE67-57BCA8A5B606}"/>
              </a:ext>
            </a:extLst>
          </p:cNvPr>
          <p:cNvSpPr/>
          <p:nvPr/>
        </p:nvSpPr>
        <p:spPr>
          <a:xfrm rot="1175184" flipH="1">
            <a:off x="5089617" y="3980349"/>
            <a:ext cx="3835842" cy="2791216"/>
          </a:xfrm>
          <a:prstGeom prst="rightArrow">
            <a:avLst/>
          </a:prstGeom>
          <a:gradFill rotWithShape="1">
            <a:gsLst>
              <a:gs pos="0">
                <a:srgbClr val="FF7C80"/>
              </a:gs>
              <a:gs pos="100000">
                <a:srgbClr val="FF7C80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orthographicFront"/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FF7C80"/>
            </a:extrusionClr>
            <a:contourClr>
              <a:srgbClr val="FF7C8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  <a:flatTx/>
          </a:bodyPr>
          <a:lstStyle/>
          <a:p>
            <a:pPr algn="ctr"/>
            <a:r>
              <a:rPr lang="ru-R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НОВОЕ!</a:t>
            </a:r>
          </a:p>
        </p:txBody>
      </p:sp>
    </p:spTree>
    <p:extLst>
      <p:ext uri="{BB962C8B-B14F-4D97-AF65-F5344CB8AC3E}">
        <p14:creationId xmlns:p14="http://schemas.microsoft.com/office/powerpoint/2010/main" val="4233559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0EB748B8-837D-4101-A904-6742BA1478A8}"/>
              </a:ext>
            </a:extLst>
          </p:cNvPr>
          <p:cNvSpPr/>
          <p:nvPr/>
        </p:nvSpPr>
        <p:spPr>
          <a:xfrm>
            <a:off x="2577896" y="1597783"/>
            <a:ext cx="9504363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Будьте внимательны!</a:t>
            </a:r>
          </a:p>
          <a:p>
            <a:pPr algn="ctr"/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ФГОС среднего общего образования определяет, что учебный план профиля обучения </a:t>
            </a:r>
            <a:r>
              <a:rPr lang="ru-RU" sz="2800" b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включает максимум 12 учебных предметов 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предусматривает изучение </a:t>
            </a:r>
            <a:r>
              <a:rPr lang="ru-RU" sz="2800" b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минимум одного учебного предмета из каждой предметной области</a:t>
            </a:r>
            <a:r>
              <a:rPr lang="ru-RU" sz="2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Примерной ООП учебный план содержит максимум 11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учебных предметов. </a:t>
            </a:r>
          </a:p>
          <a:p>
            <a:pPr algn="ctr"/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Это ошибка! Поэтому важно не копировать примерную ООП и пользоваться </a:t>
            </a: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текстом 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ФГОС при подготовке ООП для вашей школы</a:t>
            </a:r>
          </a:p>
        </p:txBody>
      </p:sp>
      <p:pic>
        <p:nvPicPr>
          <p:cNvPr id="7" name="Picture 3" descr="C:\Users\ymedvedeva\Desktop\Медведева\ПРЕЗЕНТАЦИИ\ЛОГОТИПЫ\Action+MCFR.png">
            <a:extLst>
              <a:ext uri="{FF2B5EF4-FFF2-40B4-BE49-F238E27FC236}">
                <a16:creationId xmlns="" xmlns:a16="http://schemas.microsoft.com/office/drawing/2014/main" id="{BD40A90A-FD26-4888-ADE7-5BE35B7A19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lum bright="-20000"/>
          </a:blip>
          <a:srcRect/>
          <a:stretch>
            <a:fillRect/>
          </a:stretch>
        </p:blipFill>
        <p:spPr bwMode="auto">
          <a:xfrm>
            <a:off x="189066" y="5833560"/>
            <a:ext cx="1852562" cy="236318"/>
          </a:xfrm>
          <a:prstGeom prst="rect">
            <a:avLst/>
          </a:prstGeom>
          <a:noFill/>
        </p:spPr>
      </p:pic>
      <p:pic>
        <p:nvPicPr>
          <p:cNvPr id="8" name="Picture 2" descr="C:\Users\ymedvedeva\Desktop\Медведева\ПРЕЗЕНТАЦИИ\ЛОГОТИПЫ\SZDSH_CMYK - копия.png">
            <a:extLst>
              <a:ext uri="{FF2B5EF4-FFF2-40B4-BE49-F238E27FC236}">
                <a16:creationId xmlns="" xmlns:a16="http://schemas.microsoft.com/office/drawing/2014/main" id="{51F01673-AE07-4FB0-A0CD-3B815C6983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lum bright="-20000"/>
          </a:blip>
          <a:srcRect/>
          <a:stretch>
            <a:fillRect/>
          </a:stretch>
        </p:blipFill>
        <p:spPr bwMode="auto">
          <a:xfrm>
            <a:off x="242894" y="6197371"/>
            <a:ext cx="1642505" cy="465009"/>
          </a:xfrm>
          <a:prstGeom prst="rect">
            <a:avLst/>
          </a:prstGeom>
          <a:noFill/>
        </p:spPr>
      </p:pic>
      <p:sp>
        <p:nvSpPr>
          <p:cNvPr id="9" name="Заголовок 1">
            <a:extLst>
              <a:ext uri="{FF2B5EF4-FFF2-40B4-BE49-F238E27FC236}">
                <a16:creationId xmlns="" xmlns:a16="http://schemas.microsoft.com/office/drawing/2014/main" id="{EB809852-EE1A-4980-ABED-46DBA49ACC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2036" y="83128"/>
            <a:ext cx="10112231" cy="1295400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Предотвратите ошибку</a:t>
            </a:r>
            <a:br>
              <a:rPr lang="ru-RU" sz="44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4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учебных планах</a:t>
            </a:r>
            <a:endParaRPr lang="ru-RU" sz="4400" dirty="0"/>
          </a:p>
        </p:txBody>
      </p:sp>
      <p:sp>
        <p:nvSpPr>
          <p:cNvPr id="10" name="Стрелка вправо 4">
            <a:extLst>
              <a:ext uri="{FF2B5EF4-FFF2-40B4-BE49-F238E27FC236}">
                <a16:creationId xmlns="" xmlns:a16="http://schemas.microsoft.com/office/drawing/2014/main" id="{3C91C0B3-72FF-4719-A214-3D60945F894B}"/>
              </a:ext>
            </a:extLst>
          </p:cNvPr>
          <p:cNvSpPr/>
          <p:nvPr/>
        </p:nvSpPr>
        <p:spPr>
          <a:xfrm rot="9772542" flipH="1" flipV="1">
            <a:off x="5209" y="3076720"/>
            <a:ext cx="3057208" cy="2118047"/>
          </a:xfrm>
          <a:prstGeom prst="rightArrow">
            <a:avLst/>
          </a:prstGeom>
          <a:gradFill rotWithShape="1">
            <a:gsLst>
              <a:gs pos="0">
                <a:srgbClr val="FF7C80"/>
              </a:gs>
              <a:gs pos="100000">
                <a:srgbClr val="FF7C80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orthographicFront"/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FF7C80"/>
            </a:extrusionClr>
            <a:contourClr>
              <a:srgbClr val="FF7C8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  <a:flatTx/>
          </a:bodyPr>
          <a:lstStyle/>
          <a:p>
            <a:pPr algn="ctr"/>
            <a:r>
              <a:rPr lang="ru-R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НОВОЕ!</a:t>
            </a:r>
          </a:p>
        </p:txBody>
      </p:sp>
    </p:spTree>
    <p:extLst>
      <p:ext uri="{BB962C8B-B14F-4D97-AF65-F5344CB8AC3E}">
        <p14:creationId xmlns:p14="http://schemas.microsoft.com/office/powerpoint/2010/main" val="4035912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5">
            <a:extLst>
              <a:ext uri="{FF2B5EF4-FFF2-40B4-BE49-F238E27FC236}">
                <a16:creationId xmlns="" xmlns:a16="http://schemas.microsoft.com/office/drawing/2014/main" id="{8A42F168-B01A-4B2B-942D-847E1AA840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6364304"/>
              </p:ext>
            </p:extLst>
          </p:nvPr>
        </p:nvGraphicFramePr>
        <p:xfrm>
          <a:off x="624464" y="1425286"/>
          <a:ext cx="11186536" cy="49945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Заголовок 1">
            <a:extLst>
              <a:ext uri="{FF2B5EF4-FFF2-40B4-BE49-F238E27FC236}">
                <a16:creationId xmlns="" xmlns:a16="http://schemas.microsoft.com/office/drawing/2014/main" id="{B6727A3E-2794-4258-984F-02EC14B0D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6282" y="187036"/>
            <a:ext cx="10112231" cy="1295400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Предметные области </a:t>
            </a:r>
            <a:br>
              <a:rPr lang="ru-RU" sz="40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0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предметы учебного плана</a:t>
            </a:r>
            <a:endParaRPr lang="ru-RU" sz="4000" dirty="0"/>
          </a:p>
        </p:txBody>
      </p:sp>
      <p:pic>
        <p:nvPicPr>
          <p:cNvPr id="8" name="Picture 3" descr="C:\Users\ymedvedeva\Desktop\Медведева\ПРЕЗЕНТАЦИИ\ЛОГОТИПЫ\Action+MCFR.png">
            <a:extLst>
              <a:ext uri="{FF2B5EF4-FFF2-40B4-BE49-F238E27FC236}">
                <a16:creationId xmlns="" xmlns:a16="http://schemas.microsoft.com/office/drawing/2014/main" id="{23B39C88-7500-49D7-98D7-FB63616DEE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lum bright="-20000"/>
          </a:blip>
          <a:srcRect/>
          <a:stretch>
            <a:fillRect/>
          </a:stretch>
        </p:blipFill>
        <p:spPr bwMode="auto">
          <a:xfrm>
            <a:off x="8266266" y="6328860"/>
            <a:ext cx="1852562" cy="236318"/>
          </a:xfrm>
          <a:prstGeom prst="rect">
            <a:avLst/>
          </a:prstGeom>
          <a:noFill/>
        </p:spPr>
      </p:pic>
      <p:pic>
        <p:nvPicPr>
          <p:cNvPr id="9" name="Picture 2" descr="C:\Users\ymedvedeva\Desktop\Медведева\ПРЕЗЕНТАЦИИ\ЛОГОТИПЫ\SZDSH_CMYK - копия.png">
            <a:extLst>
              <a:ext uri="{FF2B5EF4-FFF2-40B4-BE49-F238E27FC236}">
                <a16:creationId xmlns="" xmlns:a16="http://schemas.microsoft.com/office/drawing/2014/main" id="{5C8D61BF-6356-4D4A-AB5A-BBF4A8E635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lum bright="-20000"/>
          </a:blip>
          <a:srcRect/>
          <a:stretch>
            <a:fillRect/>
          </a:stretch>
        </p:blipFill>
        <p:spPr bwMode="auto">
          <a:xfrm>
            <a:off x="10225094" y="6216421"/>
            <a:ext cx="1642505" cy="465009"/>
          </a:xfrm>
          <a:prstGeom prst="rect">
            <a:avLst/>
          </a:prstGeom>
          <a:noFill/>
        </p:spPr>
      </p:pic>
      <p:sp>
        <p:nvSpPr>
          <p:cNvPr id="10" name="Стрелка вправо 4">
            <a:extLst>
              <a:ext uri="{FF2B5EF4-FFF2-40B4-BE49-F238E27FC236}">
                <a16:creationId xmlns="" xmlns:a16="http://schemas.microsoft.com/office/drawing/2014/main" id="{026BE0AC-4493-4E29-A280-0E30A7615179}"/>
              </a:ext>
            </a:extLst>
          </p:cNvPr>
          <p:cNvSpPr/>
          <p:nvPr/>
        </p:nvSpPr>
        <p:spPr>
          <a:xfrm rot="9772542" flipH="1" flipV="1">
            <a:off x="5208" y="4753122"/>
            <a:ext cx="3057208" cy="2118047"/>
          </a:xfrm>
          <a:prstGeom prst="rightArrow">
            <a:avLst/>
          </a:prstGeom>
          <a:gradFill rotWithShape="1">
            <a:gsLst>
              <a:gs pos="0">
                <a:srgbClr val="FF7C80"/>
              </a:gs>
              <a:gs pos="100000">
                <a:srgbClr val="FF7C80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orthographicFront"/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FF7C80"/>
            </a:extrusionClr>
            <a:contourClr>
              <a:srgbClr val="FF7C8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  <a:flatTx/>
          </a:bodyPr>
          <a:lstStyle/>
          <a:p>
            <a:pPr algn="ctr"/>
            <a:r>
              <a:rPr lang="ru-R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НОВОЕ!</a:t>
            </a:r>
          </a:p>
        </p:txBody>
      </p:sp>
    </p:spTree>
    <p:extLst>
      <p:ext uri="{BB962C8B-B14F-4D97-AF65-F5344CB8AC3E}">
        <p14:creationId xmlns:p14="http://schemas.microsoft.com/office/powerpoint/2010/main" val="232996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5">
            <a:extLst>
              <a:ext uri="{FF2B5EF4-FFF2-40B4-BE49-F238E27FC236}">
                <a16:creationId xmlns="" xmlns:a16="http://schemas.microsoft.com/office/drawing/2014/main" id="{68F10A9D-F9EE-469C-B539-EE05967CB2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1177991"/>
              </p:ext>
            </p:extLst>
          </p:nvPr>
        </p:nvGraphicFramePr>
        <p:xfrm>
          <a:off x="322814" y="292822"/>
          <a:ext cx="11716786" cy="6388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Заголовок 1">
            <a:extLst>
              <a:ext uri="{FF2B5EF4-FFF2-40B4-BE49-F238E27FC236}">
                <a16:creationId xmlns="" xmlns:a16="http://schemas.microsoft.com/office/drawing/2014/main" id="{B6727A3E-2794-4258-984F-02EC14B0D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8182" y="-41564"/>
            <a:ext cx="10112231" cy="1295400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Предметные области </a:t>
            </a:r>
            <a:br>
              <a:rPr lang="ru-RU" sz="40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0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предметы учебного плана</a:t>
            </a:r>
            <a:endParaRPr lang="ru-RU" sz="4000" dirty="0"/>
          </a:p>
        </p:txBody>
      </p:sp>
      <p:pic>
        <p:nvPicPr>
          <p:cNvPr id="7" name="Picture 3" descr="C:\Users\ymedvedeva\Desktop\Медведева\ПРЕЗЕНТАЦИИ\ЛОГОТИПЫ\Action+MCFR.png">
            <a:extLst>
              <a:ext uri="{FF2B5EF4-FFF2-40B4-BE49-F238E27FC236}">
                <a16:creationId xmlns="" xmlns:a16="http://schemas.microsoft.com/office/drawing/2014/main" id="{3BB94BD3-2EB6-43B0-BEC6-54769961C0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lum bright="-20000"/>
          </a:blip>
          <a:srcRect/>
          <a:stretch>
            <a:fillRect/>
          </a:stretch>
        </p:blipFill>
        <p:spPr bwMode="auto">
          <a:xfrm>
            <a:off x="8266266" y="6328860"/>
            <a:ext cx="1852562" cy="236318"/>
          </a:xfrm>
          <a:prstGeom prst="rect">
            <a:avLst/>
          </a:prstGeom>
          <a:noFill/>
        </p:spPr>
      </p:pic>
      <p:pic>
        <p:nvPicPr>
          <p:cNvPr id="8" name="Picture 2" descr="C:\Users\ymedvedeva\Desktop\Медведева\ПРЕЗЕНТАЦИИ\ЛОГОТИПЫ\SZDSH_CMYK - копия.png">
            <a:extLst>
              <a:ext uri="{FF2B5EF4-FFF2-40B4-BE49-F238E27FC236}">
                <a16:creationId xmlns="" xmlns:a16="http://schemas.microsoft.com/office/drawing/2014/main" id="{CDC71F97-6A2F-41F5-897F-2606B04FF2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lum bright="-20000"/>
          </a:blip>
          <a:srcRect/>
          <a:stretch>
            <a:fillRect/>
          </a:stretch>
        </p:blipFill>
        <p:spPr bwMode="auto">
          <a:xfrm>
            <a:off x="10225094" y="6216421"/>
            <a:ext cx="1642505" cy="465009"/>
          </a:xfrm>
          <a:prstGeom prst="rect">
            <a:avLst/>
          </a:prstGeom>
          <a:noFill/>
        </p:spPr>
      </p:pic>
      <p:sp>
        <p:nvSpPr>
          <p:cNvPr id="10" name="Стрелка вправо 4">
            <a:extLst>
              <a:ext uri="{FF2B5EF4-FFF2-40B4-BE49-F238E27FC236}">
                <a16:creationId xmlns="" xmlns:a16="http://schemas.microsoft.com/office/drawing/2014/main" id="{E3B4C975-E0D3-494C-996A-45C682125E3A}"/>
              </a:ext>
            </a:extLst>
          </p:cNvPr>
          <p:cNvSpPr/>
          <p:nvPr/>
        </p:nvSpPr>
        <p:spPr>
          <a:xfrm rot="9772542" flipH="1" flipV="1">
            <a:off x="5208" y="4715021"/>
            <a:ext cx="3057208" cy="2118047"/>
          </a:xfrm>
          <a:prstGeom prst="rightArrow">
            <a:avLst/>
          </a:prstGeom>
          <a:gradFill rotWithShape="1">
            <a:gsLst>
              <a:gs pos="0">
                <a:srgbClr val="FF7C80"/>
              </a:gs>
              <a:gs pos="100000">
                <a:srgbClr val="FF7C80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orthographicFront"/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FF7C80"/>
            </a:extrusionClr>
            <a:contourClr>
              <a:srgbClr val="FF7C8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  <a:flatTx/>
          </a:bodyPr>
          <a:lstStyle/>
          <a:p>
            <a:pPr algn="ctr"/>
            <a:r>
              <a:rPr lang="ru-R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НОВОЕ!</a:t>
            </a:r>
          </a:p>
        </p:txBody>
      </p:sp>
    </p:spTree>
    <p:extLst>
      <p:ext uri="{BB962C8B-B14F-4D97-AF65-F5344CB8AC3E}">
        <p14:creationId xmlns:p14="http://schemas.microsoft.com/office/powerpoint/2010/main" val="2226765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ymedvedeva\Desktop\Медведева\ПРЕЗЕНТАЦИИ\ЛОГОТИПЫ\Action+MCFR.png">
            <a:extLst>
              <a:ext uri="{FF2B5EF4-FFF2-40B4-BE49-F238E27FC236}">
                <a16:creationId xmlns="" xmlns:a16="http://schemas.microsoft.com/office/drawing/2014/main" id="{BD40A90A-FD26-4888-ADE7-5BE35B7A19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lum bright="-20000"/>
          </a:blip>
          <a:srcRect/>
          <a:stretch>
            <a:fillRect/>
          </a:stretch>
        </p:blipFill>
        <p:spPr bwMode="auto">
          <a:xfrm>
            <a:off x="8075766" y="6393036"/>
            <a:ext cx="1852562" cy="236318"/>
          </a:xfrm>
          <a:prstGeom prst="rect">
            <a:avLst/>
          </a:prstGeom>
          <a:noFill/>
        </p:spPr>
      </p:pic>
      <p:pic>
        <p:nvPicPr>
          <p:cNvPr id="8" name="Picture 2" descr="C:\Users\ymedvedeva\Desktop\Медведева\ПРЕЗЕНТАЦИИ\ЛОГОТИПЫ\SZDSH_CMYK - копия.png">
            <a:extLst>
              <a:ext uri="{FF2B5EF4-FFF2-40B4-BE49-F238E27FC236}">
                <a16:creationId xmlns="" xmlns:a16="http://schemas.microsoft.com/office/drawing/2014/main" id="{51F01673-AE07-4FB0-A0CD-3B815C6983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lum bright="-20000"/>
          </a:blip>
          <a:srcRect/>
          <a:stretch>
            <a:fillRect/>
          </a:stretch>
        </p:blipFill>
        <p:spPr bwMode="auto">
          <a:xfrm>
            <a:off x="10129844" y="6278691"/>
            <a:ext cx="1642505" cy="465009"/>
          </a:xfrm>
          <a:prstGeom prst="rect">
            <a:avLst/>
          </a:prstGeom>
          <a:noFill/>
        </p:spPr>
      </p:pic>
      <p:sp>
        <p:nvSpPr>
          <p:cNvPr id="9" name="Заголовок 1">
            <a:extLst>
              <a:ext uri="{FF2B5EF4-FFF2-40B4-BE49-F238E27FC236}">
                <a16:creationId xmlns="" xmlns:a16="http://schemas.microsoft.com/office/drawing/2014/main" id="{EB809852-EE1A-4980-ABED-46DBA49ACC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2036" y="140278"/>
            <a:ext cx="10112231" cy="1055612"/>
          </a:xfrm>
        </p:spPr>
        <p:txBody>
          <a:bodyPr>
            <a:noAutofit/>
          </a:bodyPr>
          <a:lstStyle/>
          <a:p>
            <a:pPr algn="ctr"/>
            <a:r>
              <a:rPr lang="ru-RU" sz="42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Четвертое отличие – </a:t>
            </a:r>
            <a:br>
              <a:rPr lang="ru-RU" sz="42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2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обязательные предметы</a:t>
            </a:r>
            <a:endParaRPr lang="ru-RU" sz="4200" dirty="0"/>
          </a:p>
        </p:txBody>
      </p:sp>
      <p:graphicFrame>
        <p:nvGraphicFramePr>
          <p:cNvPr id="11" name="Объект 5">
            <a:extLst>
              <a:ext uri="{FF2B5EF4-FFF2-40B4-BE49-F238E27FC236}">
                <a16:creationId xmlns="" xmlns:a16="http://schemas.microsoft.com/office/drawing/2014/main" id="{3F6091B5-6456-412D-AD23-7C305D1616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154080"/>
              </p:ext>
            </p:extLst>
          </p:nvPr>
        </p:nvGraphicFramePr>
        <p:xfrm>
          <a:off x="-1503071" y="1390650"/>
          <a:ext cx="8894472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BAB3B74B-25B0-414D-901E-C04DD2F7D492}"/>
              </a:ext>
            </a:extLst>
          </p:cNvPr>
          <p:cNvSpPr/>
          <p:nvPr/>
        </p:nvSpPr>
        <p:spPr>
          <a:xfrm>
            <a:off x="5867400" y="1330092"/>
            <a:ext cx="626601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любом учебном плане должны быть обязательные предметы. </a:t>
            </a:r>
            <a:br>
              <a:rPr lang="ru-RU" sz="24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примерной ООП учебный предмет «Астрономия» отсутствует, </a:t>
            </a:r>
            <a:br>
              <a:rPr lang="ru-RU" sz="24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предмет «Математика» называется «Математика: алгебра и начала математического анализа, геометрия». </a:t>
            </a:r>
          </a:p>
          <a:p>
            <a:pPr algn="ctr"/>
            <a:r>
              <a:rPr lang="ru-RU" sz="2400" b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Это ошибки! 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Поэтому важно разрабатывать ООП, пользуясь текстом ФГОС, а не копировать ООП.</a:t>
            </a:r>
          </a:p>
          <a:p>
            <a:pPr algn="ctr"/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Правильный перечень предметов – </a:t>
            </a:r>
            <a:br>
              <a:rPr lang="ru-RU" sz="24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схеме</a:t>
            </a:r>
          </a:p>
        </p:txBody>
      </p:sp>
      <p:sp>
        <p:nvSpPr>
          <p:cNvPr id="10" name="Стрелка вправо 4">
            <a:extLst>
              <a:ext uri="{FF2B5EF4-FFF2-40B4-BE49-F238E27FC236}">
                <a16:creationId xmlns="" xmlns:a16="http://schemas.microsoft.com/office/drawing/2014/main" id="{3C91C0B3-72FF-4719-A214-3D60945F894B}"/>
              </a:ext>
            </a:extLst>
          </p:cNvPr>
          <p:cNvSpPr/>
          <p:nvPr/>
        </p:nvSpPr>
        <p:spPr>
          <a:xfrm rot="11515393" flipV="1">
            <a:off x="5019907" y="4991382"/>
            <a:ext cx="2837641" cy="1949448"/>
          </a:xfrm>
          <a:prstGeom prst="rightArrow">
            <a:avLst/>
          </a:prstGeom>
          <a:gradFill rotWithShape="1">
            <a:gsLst>
              <a:gs pos="0">
                <a:srgbClr val="FF7C80"/>
              </a:gs>
              <a:gs pos="100000">
                <a:srgbClr val="FF7C80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orthographicFront"/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FF7C80"/>
            </a:extrusionClr>
            <a:contourClr>
              <a:srgbClr val="FF7C8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  <a:flatTx/>
          </a:bodyPr>
          <a:lstStyle/>
          <a:p>
            <a:pPr algn="ctr"/>
            <a:r>
              <a:rPr lang="ru-R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НОВОЕ!</a:t>
            </a:r>
          </a:p>
        </p:txBody>
      </p:sp>
    </p:spTree>
    <p:extLst>
      <p:ext uri="{BB962C8B-B14F-4D97-AF65-F5344CB8AC3E}">
        <p14:creationId xmlns:p14="http://schemas.microsoft.com/office/powerpoint/2010/main" val="6052006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FE12B172-A759-4CC5-9565-A4A55C590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6450" y="45028"/>
            <a:ext cx="10113963" cy="1269422"/>
          </a:xfrm>
        </p:spPr>
        <p:txBody>
          <a:bodyPr>
            <a:noAutofit/>
          </a:bodyPr>
          <a:lstStyle/>
          <a:p>
            <a:pPr algn="ctr"/>
            <a:r>
              <a:rPr lang="ru-RU" sz="38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Пятое отличие – обязательный курс «Индивидуальный проект»</a:t>
            </a:r>
            <a:endParaRPr lang="ru-RU" sz="3800" dirty="0"/>
          </a:p>
        </p:txBody>
      </p:sp>
      <p:sp>
        <p:nvSpPr>
          <p:cNvPr id="6" name="Номер слайда 3">
            <a:extLst>
              <a:ext uri="{FF2B5EF4-FFF2-40B4-BE49-F238E27FC236}">
                <a16:creationId xmlns="" xmlns:a16="http://schemas.microsoft.com/office/drawing/2014/main" id="{0CF519F2-4A5C-44E5-AD40-B78FA701238B}"/>
              </a:ext>
            </a:extLst>
          </p:cNvPr>
          <p:cNvSpPr>
            <a:spLocks noGrp="1"/>
          </p:cNvSpPr>
          <p:nvPr/>
        </p:nvSpPr>
        <p:spPr>
          <a:xfrm>
            <a:off x="4602770" y="1307289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898D057-234E-48D9-8653-331CF7FFBC1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12" name="Схема 11">
            <a:extLst>
              <a:ext uri="{FF2B5EF4-FFF2-40B4-BE49-F238E27FC236}">
                <a16:creationId xmlns="" xmlns:a16="http://schemas.microsoft.com/office/drawing/2014/main" id="{CB0D64A8-588C-47DE-B7CA-82CAF1CFA5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389467"/>
              </p:ext>
            </p:extLst>
          </p:nvPr>
        </p:nvGraphicFramePr>
        <p:xfrm>
          <a:off x="3048000" y="1314450"/>
          <a:ext cx="8953500" cy="5238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Стрелка вправо 4">
            <a:extLst>
              <a:ext uri="{FF2B5EF4-FFF2-40B4-BE49-F238E27FC236}">
                <a16:creationId xmlns="" xmlns:a16="http://schemas.microsoft.com/office/drawing/2014/main" id="{F42547CC-F738-48C5-9BE8-87A89AE0CC69}"/>
              </a:ext>
            </a:extLst>
          </p:cNvPr>
          <p:cNvSpPr/>
          <p:nvPr/>
        </p:nvSpPr>
        <p:spPr>
          <a:xfrm rot="9772542" flipH="1" flipV="1">
            <a:off x="156700" y="2651579"/>
            <a:ext cx="3098246" cy="2118047"/>
          </a:xfrm>
          <a:prstGeom prst="rightArrow">
            <a:avLst/>
          </a:prstGeom>
          <a:gradFill rotWithShape="1">
            <a:gsLst>
              <a:gs pos="0">
                <a:srgbClr val="FF7C80"/>
              </a:gs>
              <a:gs pos="100000">
                <a:srgbClr val="FF7C80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orthographicFront"/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FF7C80"/>
            </a:extrusionClr>
            <a:contourClr>
              <a:srgbClr val="FF7C8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  <a:flatTx/>
          </a:bodyPr>
          <a:lstStyle/>
          <a:p>
            <a:pPr algn="ctr"/>
            <a:r>
              <a:rPr lang="ru-R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НОВОЕ!</a:t>
            </a:r>
          </a:p>
        </p:txBody>
      </p:sp>
      <p:pic>
        <p:nvPicPr>
          <p:cNvPr id="13" name="Picture 3" descr="C:\Users\ymedvedeva\Desktop\Медведева\ПРЕЗЕНТАЦИИ\ЛОГОТИПЫ\Action+MCFR.png">
            <a:extLst>
              <a:ext uri="{FF2B5EF4-FFF2-40B4-BE49-F238E27FC236}">
                <a16:creationId xmlns="" xmlns:a16="http://schemas.microsoft.com/office/drawing/2014/main" id="{10255B4F-2424-43DA-A448-F83AF803E4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lum bright="-20000"/>
          </a:blip>
          <a:srcRect/>
          <a:stretch>
            <a:fillRect/>
          </a:stretch>
        </p:blipFill>
        <p:spPr bwMode="auto">
          <a:xfrm>
            <a:off x="722466" y="5738310"/>
            <a:ext cx="1852562" cy="236318"/>
          </a:xfrm>
          <a:prstGeom prst="rect">
            <a:avLst/>
          </a:prstGeom>
          <a:noFill/>
        </p:spPr>
      </p:pic>
      <p:pic>
        <p:nvPicPr>
          <p:cNvPr id="14" name="Picture 2" descr="C:\Users\ymedvedeva\Desktop\Медведева\ПРЕЗЕНТАЦИИ\ЛОГОТИПЫ\SZDSH_CMYK - копия.png">
            <a:extLst>
              <a:ext uri="{FF2B5EF4-FFF2-40B4-BE49-F238E27FC236}">
                <a16:creationId xmlns="" xmlns:a16="http://schemas.microsoft.com/office/drawing/2014/main" id="{B5091E34-0974-46CB-8505-40167CA535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lum bright="-20000"/>
          </a:blip>
          <a:srcRect/>
          <a:stretch>
            <a:fillRect/>
          </a:stretch>
        </p:blipFill>
        <p:spPr bwMode="auto">
          <a:xfrm>
            <a:off x="776294" y="6102121"/>
            <a:ext cx="1642505" cy="46500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910502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FE12B172-A759-4CC5-9565-A4A55C590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6450" y="45028"/>
            <a:ext cx="10113963" cy="1269422"/>
          </a:xfrm>
        </p:spPr>
        <p:txBody>
          <a:bodyPr>
            <a:noAutofit/>
          </a:bodyPr>
          <a:lstStyle/>
          <a:p>
            <a:pPr algn="ctr"/>
            <a:r>
              <a:rPr lang="ru-RU" sz="38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Пятое отличие – обязательный курс «Индивидуальный проект»</a:t>
            </a:r>
            <a:endParaRPr lang="ru-RU" sz="3800" dirty="0"/>
          </a:p>
        </p:txBody>
      </p:sp>
      <p:sp>
        <p:nvSpPr>
          <p:cNvPr id="6" name="Номер слайда 3">
            <a:extLst>
              <a:ext uri="{FF2B5EF4-FFF2-40B4-BE49-F238E27FC236}">
                <a16:creationId xmlns="" xmlns:a16="http://schemas.microsoft.com/office/drawing/2014/main" id="{0CF519F2-4A5C-44E5-AD40-B78FA701238B}"/>
              </a:ext>
            </a:extLst>
          </p:cNvPr>
          <p:cNvSpPr>
            <a:spLocks noGrp="1"/>
          </p:cNvSpPr>
          <p:nvPr/>
        </p:nvSpPr>
        <p:spPr>
          <a:xfrm>
            <a:off x="4602770" y="1307289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898D057-234E-48D9-8653-331CF7FFBC1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12" name="Схема 11">
            <a:extLst>
              <a:ext uri="{FF2B5EF4-FFF2-40B4-BE49-F238E27FC236}">
                <a16:creationId xmlns="" xmlns:a16="http://schemas.microsoft.com/office/drawing/2014/main" id="{CB0D64A8-588C-47DE-B7CA-82CAF1CFA5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23193357"/>
              </p:ext>
            </p:extLst>
          </p:nvPr>
        </p:nvGraphicFramePr>
        <p:xfrm>
          <a:off x="3238501" y="1221988"/>
          <a:ext cx="8686800" cy="55026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Стрелка вправо 4">
            <a:extLst>
              <a:ext uri="{FF2B5EF4-FFF2-40B4-BE49-F238E27FC236}">
                <a16:creationId xmlns="" xmlns:a16="http://schemas.microsoft.com/office/drawing/2014/main" id="{F42547CC-F738-48C5-9BE8-87A89AE0CC69}"/>
              </a:ext>
            </a:extLst>
          </p:cNvPr>
          <p:cNvSpPr/>
          <p:nvPr/>
        </p:nvSpPr>
        <p:spPr>
          <a:xfrm rot="9772542" flipH="1" flipV="1">
            <a:off x="24258" y="2848121"/>
            <a:ext cx="3057208" cy="2118047"/>
          </a:xfrm>
          <a:prstGeom prst="rightArrow">
            <a:avLst/>
          </a:prstGeom>
          <a:gradFill rotWithShape="1">
            <a:gsLst>
              <a:gs pos="0">
                <a:srgbClr val="FF7C80"/>
              </a:gs>
              <a:gs pos="100000">
                <a:srgbClr val="FF7C80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orthographicFront"/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FF7C80"/>
            </a:extrusionClr>
            <a:contourClr>
              <a:srgbClr val="FF7C8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  <a:flatTx/>
          </a:bodyPr>
          <a:lstStyle/>
          <a:p>
            <a:pPr algn="ctr"/>
            <a:r>
              <a:rPr lang="ru-R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НОВОЕ!</a:t>
            </a:r>
          </a:p>
        </p:txBody>
      </p:sp>
      <p:pic>
        <p:nvPicPr>
          <p:cNvPr id="7" name="Picture 3" descr="C:\Users\ymedvedeva\Desktop\Медведева\ПРЕЗЕНТАЦИИ\ЛОГОТИПЫ\Action+MCFR.png">
            <a:extLst>
              <a:ext uri="{FF2B5EF4-FFF2-40B4-BE49-F238E27FC236}">
                <a16:creationId xmlns="" xmlns:a16="http://schemas.microsoft.com/office/drawing/2014/main" id="{B7F335AF-FABA-449A-8640-882A2B3420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lum bright="-20000"/>
          </a:blip>
          <a:srcRect/>
          <a:stretch>
            <a:fillRect/>
          </a:stretch>
        </p:blipFill>
        <p:spPr bwMode="auto">
          <a:xfrm>
            <a:off x="722466" y="5738310"/>
            <a:ext cx="1852562" cy="236318"/>
          </a:xfrm>
          <a:prstGeom prst="rect">
            <a:avLst/>
          </a:prstGeom>
          <a:noFill/>
        </p:spPr>
      </p:pic>
      <p:pic>
        <p:nvPicPr>
          <p:cNvPr id="8" name="Picture 2" descr="C:\Users\ymedvedeva\Desktop\Медведева\ПРЕЗЕНТАЦИИ\ЛОГОТИПЫ\SZDSH_CMYK - копия.png">
            <a:extLst>
              <a:ext uri="{FF2B5EF4-FFF2-40B4-BE49-F238E27FC236}">
                <a16:creationId xmlns="" xmlns:a16="http://schemas.microsoft.com/office/drawing/2014/main" id="{1D203936-A078-4BC1-80B1-89BFC0C8F7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lum bright="-20000"/>
          </a:blip>
          <a:srcRect/>
          <a:stretch>
            <a:fillRect/>
          </a:stretch>
        </p:blipFill>
        <p:spPr bwMode="auto">
          <a:xfrm>
            <a:off x="776294" y="6102121"/>
            <a:ext cx="1642505" cy="46500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99243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0413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50790" y="1268760"/>
            <a:ext cx="7924800" cy="4529555"/>
          </a:xfrm>
        </p:spPr>
        <p:txBody>
          <a:bodyPr anchor="ctr">
            <a:noAutofit/>
          </a:bodyPr>
          <a:lstStyle/>
          <a:p>
            <a:r>
              <a:rPr lang="ru-RU" sz="8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Требования </a:t>
            </a:r>
            <a:r>
              <a:rPr lang="ru-RU" sz="8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8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8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к содержанию и структуре ООП</a:t>
            </a:r>
          </a:p>
        </p:txBody>
      </p:sp>
      <p:sp>
        <p:nvSpPr>
          <p:cNvPr id="7" name="Прямоугольник 6"/>
          <p:cNvSpPr/>
          <p:nvPr/>
        </p:nvSpPr>
        <p:spPr>
          <a:xfrm rot="20638509">
            <a:off x="-3686316" y="-152146"/>
            <a:ext cx="6001190" cy="4580401"/>
          </a:xfrm>
          <a:prstGeom prst="rect">
            <a:avLst/>
          </a:prstGeom>
          <a:solidFill>
            <a:schemeClr val="lt1">
              <a:alpha val="39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2" descr="C:\Users\ymedvedeva\Desktop\Медведева\ПРЕЗЕНТАЦИИ\ЛОГОТИПЫ\SZDSH_CMYK - копия.png"/>
          <p:cNvPicPr>
            <a:picLocks noChangeAspect="1" noChangeArrowheads="1"/>
          </p:cNvPicPr>
          <p:nvPr/>
        </p:nvPicPr>
        <p:blipFill>
          <a:blip r:embed="rId3" cstate="print">
            <a:lum contrast="30000"/>
          </a:blip>
          <a:srcRect/>
          <a:stretch>
            <a:fillRect/>
          </a:stretch>
        </p:blipFill>
        <p:spPr bwMode="auto">
          <a:xfrm rot="20661688">
            <a:off x="228038" y="3043904"/>
            <a:ext cx="2437845" cy="690177"/>
          </a:xfrm>
          <a:prstGeom prst="rect">
            <a:avLst/>
          </a:prstGeom>
          <a:noFill/>
        </p:spPr>
      </p:pic>
      <p:pic>
        <p:nvPicPr>
          <p:cNvPr id="6" name="Picture 3" descr="C:\Users\ymedvedeva\Desktop\Медведева\ПРЕЗЕНТАЦИИ\ЛОГОТИПЫ\Action+MCFR.png"/>
          <p:cNvPicPr>
            <a:picLocks noChangeAspect="1" noChangeArrowheads="1"/>
          </p:cNvPicPr>
          <p:nvPr/>
        </p:nvPicPr>
        <p:blipFill>
          <a:blip r:embed="rId4" cstate="print">
            <a:lum contrast="30000"/>
          </a:blip>
          <a:srcRect/>
          <a:stretch>
            <a:fillRect/>
          </a:stretch>
        </p:blipFill>
        <p:spPr bwMode="auto">
          <a:xfrm rot="20615792">
            <a:off x="40821" y="2615186"/>
            <a:ext cx="2440875" cy="311364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 rot="20638509">
            <a:off x="10440446" y="4567799"/>
            <a:ext cx="6001190" cy="4580401"/>
          </a:xfrm>
          <a:prstGeom prst="rect">
            <a:avLst/>
          </a:prstGeom>
          <a:solidFill>
            <a:schemeClr val="lt1">
              <a:alpha val="39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3079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F32A37E6-039F-4363-AA7C-678DAFBD9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6450" y="45028"/>
            <a:ext cx="10113963" cy="1269422"/>
          </a:xfrm>
        </p:spPr>
        <p:txBody>
          <a:bodyPr>
            <a:noAutofit/>
          </a:bodyPr>
          <a:lstStyle/>
          <a:p>
            <a:pPr algn="ctr"/>
            <a:r>
              <a:rPr lang="ru-RU" sz="38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8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800" b="1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Образцы </a:t>
            </a:r>
            <a:r>
              <a:rPr lang="ru-RU" sz="38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учебных </a:t>
            </a:r>
            <a:r>
              <a:rPr lang="ru-RU" sz="3800" b="1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планов</a:t>
            </a:r>
            <a:br>
              <a:rPr lang="ru-RU" sz="3800" b="1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b="1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см. в </a:t>
            </a:r>
            <a:r>
              <a:rPr lang="ru-RU" sz="2800" b="1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отдельных файлах</a:t>
            </a:r>
            <a:endParaRPr lang="ru-RU" sz="2800" dirty="0"/>
          </a:p>
        </p:txBody>
      </p:sp>
      <p:pic>
        <p:nvPicPr>
          <p:cNvPr id="9" name="Picture 3" descr="C:\Users\ymedvedeva\Desktop\Медведева\ПРЕЗЕНТАЦИИ\ЛОГОТИПЫ\Action+MCFR.png">
            <a:extLst>
              <a:ext uri="{FF2B5EF4-FFF2-40B4-BE49-F238E27FC236}">
                <a16:creationId xmlns="" xmlns:a16="http://schemas.microsoft.com/office/drawing/2014/main" id="{58254CF4-1E8F-4979-ADE1-6834A41F3D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lum bright="-20000"/>
          </a:blip>
          <a:srcRect/>
          <a:stretch>
            <a:fillRect/>
          </a:stretch>
        </p:blipFill>
        <p:spPr bwMode="auto">
          <a:xfrm>
            <a:off x="8075766" y="6393036"/>
            <a:ext cx="1852562" cy="236318"/>
          </a:xfrm>
          <a:prstGeom prst="rect">
            <a:avLst/>
          </a:prstGeom>
          <a:noFill/>
        </p:spPr>
      </p:pic>
      <p:pic>
        <p:nvPicPr>
          <p:cNvPr id="11" name="Picture 2" descr="C:\Users\ymedvedeva\Desktop\Медведева\ПРЕЗЕНТАЦИИ\ЛОГОТИПЫ\SZDSH_CMYK - копия.png">
            <a:extLst>
              <a:ext uri="{FF2B5EF4-FFF2-40B4-BE49-F238E27FC236}">
                <a16:creationId xmlns="" xmlns:a16="http://schemas.microsoft.com/office/drawing/2014/main" id="{0D18A2F6-F501-432B-8C3B-B5C5F9BD61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lum bright="-20000"/>
          </a:blip>
          <a:srcRect/>
          <a:stretch>
            <a:fillRect/>
          </a:stretch>
        </p:blipFill>
        <p:spPr bwMode="auto">
          <a:xfrm>
            <a:off x="10129844" y="6278691"/>
            <a:ext cx="1642505" cy="465009"/>
          </a:xfrm>
          <a:prstGeom prst="rect">
            <a:avLst/>
          </a:prstGeom>
          <a:noFill/>
        </p:spPr>
      </p:pic>
      <p:pic>
        <p:nvPicPr>
          <p:cNvPr id="13" name="Рисунок 12">
            <a:extLst>
              <a:ext uri="{FF2B5EF4-FFF2-40B4-BE49-F238E27FC236}">
                <a16:creationId xmlns="" xmlns:a16="http://schemas.microsoft.com/office/drawing/2014/main" id="{9DB1B13A-DF54-4B7C-AB19-3855B26D015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1060" t="25166" r="49611" b="25070"/>
          <a:stretch/>
        </p:blipFill>
        <p:spPr>
          <a:xfrm>
            <a:off x="2070179" y="1645228"/>
            <a:ext cx="7858149" cy="509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5723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0413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50790" y="1268760"/>
            <a:ext cx="7924800" cy="4529555"/>
          </a:xfrm>
        </p:spPr>
        <p:txBody>
          <a:bodyPr anchor="ctr">
            <a:noAutofit/>
          </a:bodyPr>
          <a:lstStyle/>
          <a:p>
            <a:r>
              <a:rPr lang="ru-RU" sz="8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План внеурочной деятельности</a:t>
            </a:r>
          </a:p>
        </p:txBody>
      </p:sp>
      <p:sp>
        <p:nvSpPr>
          <p:cNvPr id="7" name="Прямоугольник 6"/>
          <p:cNvSpPr/>
          <p:nvPr/>
        </p:nvSpPr>
        <p:spPr>
          <a:xfrm rot="20638509">
            <a:off x="-3686316" y="-152146"/>
            <a:ext cx="6001190" cy="4580401"/>
          </a:xfrm>
          <a:prstGeom prst="rect">
            <a:avLst/>
          </a:prstGeom>
          <a:solidFill>
            <a:schemeClr val="lt1">
              <a:alpha val="39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2" descr="C:\Users\ymedvedeva\Desktop\Медведева\ПРЕЗЕНТАЦИИ\ЛОГОТИПЫ\SZDSH_CMYK - копия.png"/>
          <p:cNvPicPr>
            <a:picLocks noChangeAspect="1" noChangeArrowheads="1"/>
          </p:cNvPicPr>
          <p:nvPr/>
        </p:nvPicPr>
        <p:blipFill>
          <a:blip r:embed="rId3" cstate="print">
            <a:lum contrast="30000"/>
          </a:blip>
          <a:srcRect/>
          <a:stretch>
            <a:fillRect/>
          </a:stretch>
        </p:blipFill>
        <p:spPr bwMode="auto">
          <a:xfrm rot="20661688">
            <a:off x="228038" y="3043904"/>
            <a:ext cx="2437845" cy="690177"/>
          </a:xfrm>
          <a:prstGeom prst="rect">
            <a:avLst/>
          </a:prstGeom>
          <a:noFill/>
        </p:spPr>
      </p:pic>
      <p:pic>
        <p:nvPicPr>
          <p:cNvPr id="6" name="Picture 3" descr="C:\Users\ymedvedeva\Desktop\Медведева\ПРЕЗЕНТАЦИИ\ЛОГОТИПЫ\Action+MCFR.png"/>
          <p:cNvPicPr>
            <a:picLocks noChangeAspect="1" noChangeArrowheads="1"/>
          </p:cNvPicPr>
          <p:nvPr/>
        </p:nvPicPr>
        <p:blipFill>
          <a:blip r:embed="rId4" cstate="print">
            <a:lum contrast="30000"/>
          </a:blip>
          <a:srcRect/>
          <a:stretch>
            <a:fillRect/>
          </a:stretch>
        </p:blipFill>
        <p:spPr bwMode="auto">
          <a:xfrm rot="20615792">
            <a:off x="40821" y="2615186"/>
            <a:ext cx="2440875" cy="311364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 rot="20638509">
            <a:off x="10440446" y="4567799"/>
            <a:ext cx="6001190" cy="4580401"/>
          </a:xfrm>
          <a:prstGeom prst="rect">
            <a:avLst/>
          </a:prstGeom>
          <a:solidFill>
            <a:schemeClr val="lt1">
              <a:alpha val="39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11162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8DCE842A-8332-4EC4-91AB-1EBC5EF68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8224" y="0"/>
            <a:ext cx="10113963" cy="1269422"/>
          </a:xfrm>
        </p:spPr>
        <p:txBody>
          <a:bodyPr>
            <a:noAutofit/>
          </a:bodyPr>
          <a:lstStyle/>
          <a:p>
            <a:pPr algn="ctr"/>
            <a:r>
              <a:rPr lang="ru-RU" sz="38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 </a:t>
            </a:r>
            <a:br>
              <a:rPr lang="ru-RU" sz="38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8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внеурочной деятельности</a:t>
            </a:r>
            <a:endParaRPr lang="ru-RU" sz="3800" dirty="0"/>
          </a:p>
        </p:txBody>
      </p:sp>
      <p:sp>
        <p:nvSpPr>
          <p:cNvPr id="5" name="Содержимое 2">
            <a:extLst>
              <a:ext uri="{FF2B5EF4-FFF2-40B4-BE49-F238E27FC236}">
                <a16:creationId xmlns="" xmlns:a16="http://schemas.microsoft.com/office/drawing/2014/main" id="{BD03BFCC-4059-4958-BE27-2D3701FFA557}"/>
              </a:ext>
            </a:extLst>
          </p:cNvPr>
          <p:cNvSpPr>
            <a:spLocks noGrp="1"/>
          </p:cNvSpPr>
          <p:nvPr/>
        </p:nvSpPr>
        <p:spPr>
          <a:xfrm>
            <a:off x="172388" y="1601931"/>
            <a:ext cx="11845636" cy="55435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Система внеурочной деятельности включает: </a:t>
            </a:r>
          </a:p>
          <a:p>
            <a:pPr lvl="1"/>
            <a:r>
              <a:rPr lang="ru-RU" sz="2000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жизнь ученических сообществ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(в том числе ученических классов, разновозрастных объединений по интересам, клубов; юношеских общественных объединений и организаций в рамках «Российского движения школьников»); </a:t>
            </a:r>
          </a:p>
          <a:p>
            <a:pPr lvl="1"/>
            <a:r>
              <a:rPr lang="ru-RU" sz="2000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курсы внеурочной деятельности по выбору обучающихся; </a:t>
            </a:r>
          </a:p>
          <a:p>
            <a:pPr lvl="1"/>
            <a:r>
              <a:rPr lang="ru-RU" sz="2000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организационное обеспечение учебной деятельности; </a:t>
            </a:r>
          </a:p>
          <a:p>
            <a:pPr lvl="1"/>
            <a:r>
              <a:rPr lang="ru-RU" sz="2000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обеспечение благополучия обучающихся в пространстве общеобразовательной школы; </a:t>
            </a:r>
          </a:p>
          <a:p>
            <a:pPr lvl="1"/>
            <a:r>
              <a:rPr lang="ru-RU" sz="2000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систему воспитательных мероприятий.</a:t>
            </a:r>
          </a:p>
          <a:p>
            <a:pPr algn="just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Организация внеурочной деятельности предусматривает </a:t>
            </a:r>
            <a:r>
              <a:rPr lang="ru-RU" sz="2000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использование каникулярного времени, гибкость в распределении нагрузки при подготовке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воспитательных мероприятий и общих коллективных дел.</a:t>
            </a:r>
          </a:p>
          <a:p>
            <a:r>
              <a:rPr lang="ru-RU" sz="2000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Вариативность содержания внеурочной деятельности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определяется профилями обучения</a:t>
            </a:r>
            <a:r>
              <a:rPr lang="ru-RU" sz="2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(естественнонаучный, гуманитарный, социально-экономический, технологический, универсальный). </a:t>
            </a:r>
            <a:r>
              <a:rPr lang="ru-RU" sz="2000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Вариативность в распределении часов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на отдельные элементы внеурочной деятельности определяется с учетом особенностей вашей школы</a:t>
            </a:r>
          </a:p>
          <a:p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трелка вправо 4">
            <a:extLst>
              <a:ext uri="{FF2B5EF4-FFF2-40B4-BE49-F238E27FC236}">
                <a16:creationId xmlns="" xmlns:a16="http://schemas.microsoft.com/office/drawing/2014/main" id="{105D0C89-A141-44D5-AC23-85745546F698}"/>
              </a:ext>
            </a:extLst>
          </p:cNvPr>
          <p:cNvSpPr/>
          <p:nvPr/>
        </p:nvSpPr>
        <p:spPr>
          <a:xfrm rot="8544147" flipV="1">
            <a:off x="9516128" y="-22454"/>
            <a:ext cx="2562617" cy="2074135"/>
          </a:xfrm>
          <a:prstGeom prst="rightArrow">
            <a:avLst/>
          </a:prstGeom>
          <a:gradFill rotWithShape="1">
            <a:gsLst>
              <a:gs pos="0">
                <a:srgbClr val="FF7C80"/>
              </a:gs>
              <a:gs pos="100000">
                <a:srgbClr val="FF7C80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orthographicFront"/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FF7C80"/>
            </a:extrusionClr>
            <a:contourClr>
              <a:srgbClr val="FF7C8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  <a:flatTx/>
          </a:bodyPr>
          <a:lstStyle/>
          <a:p>
            <a:pPr algn="ctr"/>
            <a:r>
              <a:rPr lang="ru-R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НОВОЕ!</a:t>
            </a:r>
          </a:p>
        </p:txBody>
      </p:sp>
    </p:spTree>
    <p:extLst>
      <p:ext uri="{BB962C8B-B14F-4D97-AF65-F5344CB8AC3E}">
        <p14:creationId xmlns:p14="http://schemas.microsoft.com/office/powerpoint/2010/main" val="5195990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8DCE842A-8332-4EC4-91AB-1EBC5EF68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8224" y="0"/>
            <a:ext cx="10113963" cy="1269422"/>
          </a:xfrm>
        </p:spPr>
        <p:txBody>
          <a:bodyPr>
            <a:noAutofit/>
          </a:bodyPr>
          <a:lstStyle/>
          <a:p>
            <a:pPr algn="ctr"/>
            <a:r>
              <a:rPr lang="ru-RU" sz="38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 </a:t>
            </a:r>
            <a:br>
              <a:rPr lang="ru-RU" sz="38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8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внеурочной деятельности</a:t>
            </a:r>
            <a:endParaRPr lang="ru-RU" sz="3800" dirty="0"/>
          </a:p>
        </p:txBody>
      </p:sp>
      <p:sp>
        <p:nvSpPr>
          <p:cNvPr id="6" name="Стрелка вправо 4">
            <a:extLst>
              <a:ext uri="{FF2B5EF4-FFF2-40B4-BE49-F238E27FC236}">
                <a16:creationId xmlns="" xmlns:a16="http://schemas.microsoft.com/office/drawing/2014/main" id="{105D0C89-A141-44D5-AC23-85745546F698}"/>
              </a:ext>
            </a:extLst>
          </p:cNvPr>
          <p:cNvSpPr/>
          <p:nvPr/>
        </p:nvSpPr>
        <p:spPr>
          <a:xfrm rot="8544147" flipV="1">
            <a:off x="9516128" y="-22454"/>
            <a:ext cx="2562617" cy="2074135"/>
          </a:xfrm>
          <a:prstGeom prst="rightArrow">
            <a:avLst/>
          </a:prstGeom>
          <a:gradFill rotWithShape="1">
            <a:gsLst>
              <a:gs pos="0">
                <a:srgbClr val="FF7C80"/>
              </a:gs>
              <a:gs pos="100000">
                <a:srgbClr val="FF7C80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orthographicFront"/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FF7C80"/>
            </a:extrusionClr>
            <a:contourClr>
              <a:srgbClr val="FF7C8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  <a:flatTx/>
          </a:bodyPr>
          <a:lstStyle/>
          <a:p>
            <a:pPr algn="ctr"/>
            <a:r>
              <a:rPr lang="ru-R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НОВОЕ!</a:t>
            </a:r>
          </a:p>
        </p:txBody>
      </p:sp>
      <p:sp>
        <p:nvSpPr>
          <p:cNvPr id="7" name="Содержимое 2">
            <a:extLst>
              <a:ext uri="{FF2B5EF4-FFF2-40B4-BE49-F238E27FC236}">
                <a16:creationId xmlns="" xmlns:a16="http://schemas.microsoft.com/office/drawing/2014/main" id="{C7BAF7A6-C8BA-4A3B-AD0E-1948C004AB4E}"/>
              </a:ext>
            </a:extLst>
          </p:cNvPr>
          <p:cNvSpPr>
            <a:spLocks noGrp="1"/>
          </p:cNvSpPr>
          <p:nvPr/>
        </p:nvSpPr>
        <p:spPr>
          <a:xfrm>
            <a:off x="872835" y="1858235"/>
            <a:ext cx="10751127" cy="5069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План внеурочной деятельности включает:</a:t>
            </a:r>
          </a:p>
          <a:p>
            <a:pPr>
              <a:buNone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–	</a:t>
            </a:r>
            <a:r>
              <a:rPr lang="ru-RU" sz="2400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 организации деятельности ученических сообществ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(групп старшеклассников), в том числе ученических классов, разновозрастных объединений по интересам, клубов; юношеских общественных объединений, организаций (в том числе и в рамках «Российского движения школьников»);</a:t>
            </a:r>
          </a:p>
          <a:p>
            <a:pPr>
              <a:buNone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–	</a:t>
            </a:r>
            <a:r>
              <a:rPr lang="ru-RU" sz="2400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 реализации курсов внеурочной деятельности по выбору обучающихся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(предметные кружки, факультативы, ученические научные общества, школьные олимпиады по предметам программы средней школы);</a:t>
            </a:r>
          </a:p>
          <a:p>
            <a:pPr>
              <a:buNone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–	</a:t>
            </a:r>
            <a:r>
              <a:rPr lang="ru-RU" sz="2400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 воспитательных мероприятий</a:t>
            </a: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3" descr="C:\Users\ymedvedeva\Desktop\Медведева\ПРЕЗЕНТАЦИИ\ЛОГОТИПЫ\Action+MCFR.png">
            <a:extLst>
              <a:ext uri="{FF2B5EF4-FFF2-40B4-BE49-F238E27FC236}">
                <a16:creationId xmlns="" xmlns:a16="http://schemas.microsoft.com/office/drawing/2014/main" id="{0CECB08F-C497-4A24-BEB2-4FD0ABE015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lum bright="-20000"/>
          </a:blip>
          <a:srcRect/>
          <a:stretch>
            <a:fillRect/>
          </a:stretch>
        </p:blipFill>
        <p:spPr bwMode="auto">
          <a:xfrm>
            <a:off x="8075766" y="6393036"/>
            <a:ext cx="1852562" cy="236318"/>
          </a:xfrm>
          <a:prstGeom prst="rect">
            <a:avLst/>
          </a:prstGeom>
          <a:noFill/>
        </p:spPr>
      </p:pic>
      <p:pic>
        <p:nvPicPr>
          <p:cNvPr id="9" name="Picture 2" descr="C:\Users\ymedvedeva\Desktop\Медведева\ПРЕЗЕНТАЦИИ\ЛОГОТИПЫ\SZDSH_CMYK - копия.png">
            <a:extLst>
              <a:ext uri="{FF2B5EF4-FFF2-40B4-BE49-F238E27FC236}">
                <a16:creationId xmlns="" xmlns:a16="http://schemas.microsoft.com/office/drawing/2014/main" id="{5FF31E0C-F36E-4090-A7B2-6B760D3EA0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lum bright="-20000"/>
          </a:blip>
          <a:srcRect/>
          <a:stretch>
            <a:fillRect/>
          </a:stretch>
        </p:blipFill>
        <p:spPr bwMode="auto">
          <a:xfrm>
            <a:off x="10129844" y="6278691"/>
            <a:ext cx="1642505" cy="46500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490839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FE714D7C-0015-4522-8F2F-B6EE22130CAE}"/>
              </a:ext>
            </a:extLst>
          </p:cNvPr>
          <p:cNvSpPr/>
          <p:nvPr/>
        </p:nvSpPr>
        <p:spPr>
          <a:xfrm>
            <a:off x="2099861" y="90101"/>
            <a:ext cx="10275121" cy="11449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685800">
              <a:lnSpc>
                <a:spcPct val="90000"/>
              </a:lnSpc>
              <a:spcBef>
                <a:spcPct val="0"/>
              </a:spcBef>
            </a:pPr>
            <a:r>
              <a:rPr lang="ru-RU" sz="38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Раздел «Жизнь ученических сообществ» </a:t>
            </a:r>
          </a:p>
          <a:p>
            <a:pPr algn="ctr" defTabSz="685800">
              <a:lnSpc>
                <a:spcPct val="90000"/>
              </a:lnSpc>
              <a:spcBef>
                <a:spcPct val="0"/>
              </a:spcBef>
            </a:pPr>
            <a:r>
              <a:rPr lang="ru-RU" sz="38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в плане внеурочной деятельности </a:t>
            </a:r>
          </a:p>
        </p:txBody>
      </p:sp>
      <p:graphicFrame>
        <p:nvGraphicFramePr>
          <p:cNvPr id="5" name="Схема 4">
            <a:extLst>
              <a:ext uri="{FF2B5EF4-FFF2-40B4-BE49-F238E27FC236}">
                <a16:creationId xmlns="" xmlns:a16="http://schemas.microsoft.com/office/drawing/2014/main" id="{7E52F584-A7E0-477D-B7E9-363905D4775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66878471"/>
              </p:ext>
            </p:extLst>
          </p:nvPr>
        </p:nvGraphicFramePr>
        <p:xfrm>
          <a:off x="2351097" y="1235030"/>
          <a:ext cx="9772648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Стрелка вправо 4">
            <a:extLst>
              <a:ext uri="{FF2B5EF4-FFF2-40B4-BE49-F238E27FC236}">
                <a16:creationId xmlns="" xmlns:a16="http://schemas.microsoft.com/office/drawing/2014/main" id="{E0C97B00-1D05-4202-9548-DD979426C405}"/>
              </a:ext>
            </a:extLst>
          </p:cNvPr>
          <p:cNvSpPr/>
          <p:nvPr/>
        </p:nvSpPr>
        <p:spPr>
          <a:xfrm rot="9772542" flipH="1" flipV="1">
            <a:off x="194856" y="2067149"/>
            <a:ext cx="3057208" cy="2118047"/>
          </a:xfrm>
          <a:prstGeom prst="rightArrow">
            <a:avLst/>
          </a:prstGeom>
          <a:gradFill rotWithShape="1">
            <a:gsLst>
              <a:gs pos="0">
                <a:srgbClr val="FF7C80"/>
              </a:gs>
              <a:gs pos="100000">
                <a:srgbClr val="FF7C80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orthographicFront"/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FF7C80"/>
            </a:extrusionClr>
            <a:contourClr>
              <a:srgbClr val="FF7C8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  <a:flatTx/>
          </a:bodyPr>
          <a:lstStyle/>
          <a:p>
            <a:pPr algn="ctr"/>
            <a:r>
              <a:rPr lang="ru-R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НОВОЕ!</a:t>
            </a:r>
          </a:p>
        </p:txBody>
      </p:sp>
      <p:pic>
        <p:nvPicPr>
          <p:cNvPr id="7" name="Picture 3" descr="C:\Users\ymedvedeva\Desktop\Медведева\ПРЕЗЕНТАЦИИ\ЛОГОТИПЫ\Action+MCFR.png">
            <a:extLst>
              <a:ext uri="{FF2B5EF4-FFF2-40B4-BE49-F238E27FC236}">
                <a16:creationId xmlns="" xmlns:a16="http://schemas.microsoft.com/office/drawing/2014/main" id="{FA234AD7-98C9-4A80-A73C-3D5709D4B6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lum bright="-20000"/>
          </a:blip>
          <a:srcRect/>
          <a:stretch>
            <a:fillRect/>
          </a:stretch>
        </p:blipFill>
        <p:spPr bwMode="auto">
          <a:xfrm>
            <a:off x="247298" y="5750439"/>
            <a:ext cx="1852562" cy="236318"/>
          </a:xfrm>
          <a:prstGeom prst="rect">
            <a:avLst/>
          </a:prstGeom>
          <a:noFill/>
        </p:spPr>
      </p:pic>
      <p:pic>
        <p:nvPicPr>
          <p:cNvPr id="8" name="Picture 2" descr="C:\Users\ymedvedeva\Desktop\Медведева\ПРЕЗЕНТАЦИИ\ЛОГОТИПЫ\SZDSH_CMYK - копия.png">
            <a:extLst>
              <a:ext uri="{FF2B5EF4-FFF2-40B4-BE49-F238E27FC236}">
                <a16:creationId xmlns="" xmlns:a16="http://schemas.microsoft.com/office/drawing/2014/main" id="{003918DD-68AA-429A-8CE8-66478A90AA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lum bright="-20000"/>
          </a:blip>
          <a:srcRect/>
          <a:stretch>
            <a:fillRect/>
          </a:stretch>
        </p:blipFill>
        <p:spPr bwMode="auto">
          <a:xfrm>
            <a:off x="301126" y="6114250"/>
            <a:ext cx="1642505" cy="46500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018901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F32A37E6-039F-4363-AA7C-678DAFBD9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6450" y="45028"/>
            <a:ext cx="10113963" cy="1553758"/>
          </a:xfrm>
        </p:spPr>
        <p:txBody>
          <a:bodyPr>
            <a:noAutofit/>
          </a:bodyPr>
          <a:lstStyle/>
          <a:p>
            <a:pPr algn="ctr"/>
            <a:r>
              <a:rPr lang="ru-RU" sz="3800" b="1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Образцы </a:t>
            </a:r>
            <a:r>
              <a:rPr lang="ru-RU" sz="38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планов внеурочной </a:t>
            </a:r>
            <a:r>
              <a:rPr lang="ru-RU" sz="3800" b="1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деятельности</a:t>
            </a:r>
            <a:br>
              <a:rPr lang="ru-RU" sz="3800" b="1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b="1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см. в отдельных файлах</a:t>
            </a:r>
            <a:endParaRPr lang="ru-RU" sz="3200" dirty="0"/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AD20ACCA-7F49-437E-83C5-5AEC1D50287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1060" t="25166" r="49611" b="25070"/>
          <a:stretch/>
        </p:blipFill>
        <p:spPr>
          <a:xfrm>
            <a:off x="1829548" y="1683075"/>
            <a:ext cx="6680138" cy="4595616"/>
          </a:xfrm>
          <a:prstGeom prst="rect">
            <a:avLst/>
          </a:prstGeom>
        </p:spPr>
      </p:pic>
      <p:pic>
        <p:nvPicPr>
          <p:cNvPr id="6" name="Picture 3" descr="C:\Users\ymedvedeva\Desktop\Медведева\ПРЕЗЕНТАЦИИ\ЛОГОТИПЫ\Action+MCFR.png">
            <a:extLst>
              <a:ext uri="{FF2B5EF4-FFF2-40B4-BE49-F238E27FC236}">
                <a16:creationId xmlns="" xmlns:a16="http://schemas.microsoft.com/office/drawing/2014/main" id="{A3CC9C77-81BD-42E6-B432-F47F88199D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lum bright="-20000"/>
          </a:blip>
          <a:srcRect/>
          <a:stretch>
            <a:fillRect/>
          </a:stretch>
        </p:blipFill>
        <p:spPr bwMode="auto">
          <a:xfrm>
            <a:off x="8075766" y="6393036"/>
            <a:ext cx="1852562" cy="236318"/>
          </a:xfrm>
          <a:prstGeom prst="rect">
            <a:avLst/>
          </a:prstGeom>
          <a:noFill/>
        </p:spPr>
      </p:pic>
      <p:pic>
        <p:nvPicPr>
          <p:cNvPr id="7" name="Picture 2" descr="C:\Users\ymedvedeva\Desktop\Медведева\ПРЕЗЕНТАЦИИ\ЛОГОТИПЫ\SZDSH_CMYK - копия.png">
            <a:extLst>
              <a:ext uri="{FF2B5EF4-FFF2-40B4-BE49-F238E27FC236}">
                <a16:creationId xmlns="" xmlns:a16="http://schemas.microsoft.com/office/drawing/2014/main" id="{3B8B4946-5CB6-4A47-85DA-0D1B2A0E09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lum bright="-20000"/>
          </a:blip>
          <a:srcRect/>
          <a:stretch>
            <a:fillRect/>
          </a:stretch>
        </p:blipFill>
        <p:spPr bwMode="auto">
          <a:xfrm>
            <a:off x="10129844" y="6278691"/>
            <a:ext cx="1642505" cy="46500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78343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0413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50790" y="1268760"/>
            <a:ext cx="7924800" cy="4529555"/>
          </a:xfrm>
        </p:spPr>
        <p:txBody>
          <a:bodyPr anchor="ctr">
            <a:noAutofit/>
          </a:bodyPr>
          <a:lstStyle/>
          <a:p>
            <a:r>
              <a:rPr lang="ru-RU" sz="8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Результаты освоения ООП</a:t>
            </a:r>
          </a:p>
        </p:txBody>
      </p:sp>
      <p:sp>
        <p:nvSpPr>
          <p:cNvPr id="7" name="Прямоугольник 6"/>
          <p:cNvSpPr/>
          <p:nvPr/>
        </p:nvSpPr>
        <p:spPr>
          <a:xfrm rot="20638509">
            <a:off x="-3686316" y="-152146"/>
            <a:ext cx="6001190" cy="4580401"/>
          </a:xfrm>
          <a:prstGeom prst="rect">
            <a:avLst/>
          </a:prstGeom>
          <a:solidFill>
            <a:schemeClr val="lt1">
              <a:alpha val="39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2" descr="C:\Users\ymedvedeva\Desktop\Медведева\ПРЕЗЕНТАЦИИ\ЛОГОТИПЫ\SZDSH_CMYK - копия.png"/>
          <p:cNvPicPr>
            <a:picLocks noChangeAspect="1" noChangeArrowheads="1"/>
          </p:cNvPicPr>
          <p:nvPr/>
        </p:nvPicPr>
        <p:blipFill>
          <a:blip r:embed="rId3" cstate="print">
            <a:lum contrast="30000"/>
          </a:blip>
          <a:srcRect/>
          <a:stretch>
            <a:fillRect/>
          </a:stretch>
        </p:blipFill>
        <p:spPr bwMode="auto">
          <a:xfrm rot="20661688">
            <a:off x="228038" y="3043904"/>
            <a:ext cx="2437845" cy="690177"/>
          </a:xfrm>
          <a:prstGeom prst="rect">
            <a:avLst/>
          </a:prstGeom>
          <a:noFill/>
        </p:spPr>
      </p:pic>
      <p:pic>
        <p:nvPicPr>
          <p:cNvPr id="6" name="Picture 3" descr="C:\Users\ymedvedeva\Desktop\Медведева\ПРЕЗЕНТАЦИИ\ЛОГОТИПЫ\Action+MCFR.png"/>
          <p:cNvPicPr>
            <a:picLocks noChangeAspect="1" noChangeArrowheads="1"/>
          </p:cNvPicPr>
          <p:nvPr/>
        </p:nvPicPr>
        <p:blipFill>
          <a:blip r:embed="rId4" cstate="print">
            <a:lum contrast="30000"/>
          </a:blip>
          <a:srcRect/>
          <a:stretch>
            <a:fillRect/>
          </a:stretch>
        </p:blipFill>
        <p:spPr bwMode="auto">
          <a:xfrm rot="20615792">
            <a:off x="40821" y="2615186"/>
            <a:ext cx="2440875" cy="311364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 rot="20638509">
            <a:off x="10440446" y="4567799"/>
            <a:ext cx="6001190" cy="4580401"/>
          </a:xfrm>
          <a:prstGeom prst="rect">
            <a:avLst/>
          </a:prstGeom>
          <a:solidFill>
            <a:schemeClr val="lt1">
              <a:alpha val="39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917384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="" xmlns:a16="http://schemas.microsoft.com/office/drawing/2014/main" id="{B64FCA50-7E48-42BC-8809-B3E47B429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2036" y="83128"/>
            <a:ext cx="10112231" cy="1295400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Требования к результатам освоения ООП среднего общего образования</a:t>
            </a:r>
            <a:endParaRPr lang="ru-RU" sz="4000" dirty="0"/>
          </a:p>
        </p:txBody>
      </p:sp>
      <p:graphicFrame>
        <p:nvGraphicFramePr>
          <p:cNvPr id="7" name="Схема 6">
            <a:extLst>
              <a:ext uri="{FF2B5EF4-FFF2-40B4-BE49-F238E27FC236}">
                <a16:creationId xmlns="" xmlns:a16="http://schemas.microsoft.com/office/drawing/2014/main" id="{03967DDE-BC98-4A12-A1F6-B2A65565D99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51966397"/>
              </p:ext>
            </p:extLst>
          </p:nvPr>
        </p:nvGraphicFramePr>
        <p:xfrm>
          <a:off x="1798623" y="1378528"/>
          <a:ext cx="10391790" cy="5396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9" name="Picture 3" descr="C:\Users\ymedvedeva\Desktop\Медведева\ПРЕЗЕНТАЦИИ\ЛОГОТИПЫ\Action+MCFR.png">
            <a:extLst>
              <a:ext uri="{FF2B5EF4-FFF2-40B4-BE49-F238E27FC236}">
                <a16:creationId xmlns="" xmlns:a16="http://schemas.microsoft.com/office/drawing/2014/main" id="{94245731-1333-44BA-8D18-DEA96C1889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lum bright="-20000"/>
          </a:blip>
          <a:srcRect/>
          <a:stretch>
            <a:fillRect/>
          </a:stretch>
        </p:blipFill>
        <p:spPr bwMode="auto">
          <a:xfrm>
            <a:off x="189066" y="5833560"/>
            <a:ext cx="1852562" cy="236318"/>
          </a:xfrm>
          <a:prstGeom prst="rect">
            <a:avLst/>
          </a:prstGeom>
          <a:noFill/>
        </p:spPr>
      </p:pic>
      <p:pic>
        <p:nvPicPr>
          <p:cNvPr id="10" name="Picture 2" descr="C:\Users\ymedvedeva\Desktop\Медведева\ПРЕЗЕНТАЦИИ\ЛОГОТИПЫ\SZDSH_CMYK - копия.png">
            <a:extLst>
              <a:ext uri="{FF2B5EF4-FFF2-40B4-BE49-F238E27FC236}">
                <a16:creationId xmlns="" xmlns:a16="http://schemas.microsoft.com/office/drawing/2014/main" id="{83872392-E320-4211-B7A0-56D121ADC7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lum bright="-20000"/>
          </a:blip>
          <a:srcRect/>
          <a:stretch>
            <a:fillRect/>
          </a:stretch>
        </p:blipFill>
        <p:spPr bwMode="auto">
          <a:xfrm>
            <a:off x="242894" y="6197371"/>
            <a:ext cx="1642505" cy="465009"/>
          </a:xfrm>
          <a:prstGeom prst="rect">
            <a:avLst/>
          </a:prstGeom>
          <a:noFill/>
        </p:spPr>
      </p:pic>
      <p:sp>
        <p:nvSpPr>
          <p:cNvPr id="11" name="Стрелка вправо 4">
            <a:extLst>
              <a:ext uri="{FF2B5EF4-FFF2-40B4-BE49-F238E27FC236}">
                <a16:creationId xmlns="" xmlns:a16="http://schemas.microsoft.com/office/drawing/2014/main" id="{F4DA7235-BF9E-4640-A80E-D304EC2590BC}"/>
              </a:ext>
            </a:extLst>
          </p:cNvPr>
          <p:cNvSpPr/>
          <p:nvPr/>
        </p:nvSpPr>
        <p:spPr>
          <a:xfrm rot="9772542" flipH="1" flipV="1">
            <a:off x="-182794" y="2862900"/>
            <a:ext cx="2898799" cy="2118047"/>
          </a:xfrm>
          <a:prstGeom prst="rightArrow">
            <a:avLst/>
          </a:prstGeom>
          <a:gradFill rotWithShape="1">
            <a:gsLst>
              <a:gs pos="0">
                <a:srgbClr val="FF7C80"/>
              </a:gs>
              <a:gs pos="100000">
                <a:srgbClr val="FF7C80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orthographicFront"/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FF7C80"/>
            </a:extrusionClr>
            <a:contourClr>
              <a:srgbClr val="FF7C8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  <a:flatTx/>
          </a:bodyPr>
          <a:lstStyle/>
          <a:p>
            <a:pPr algn="ctr"/>
            <a:r>
              <a:rPr lang="ru-R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НОВОЕ!</a:t>
            </a:r>
          </a:p>
        </p:txBody>
      </p:sp>
    </p:spTree>
    <p:extLst>
      <p:ext uri="{BB962C8B-B14F-4D97-AF65-F5344CB8AC3E}">
        <p14:creationId xmlns:p14="http://schemas.microsoft.com/office/powerpoint/2010/main" val="176745712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D5567B86-50A6-48EE-883A-E7A5C50C6783}"/>
              </a:ext>
            </a:extLst>
          </p:cNvPr>
          <p:cNvSpPr/>
          <p:nvPr/>
        </p:nvSpPr>
        <p:spPr>
          <a:xfrm>
            <a:off x="1787235" y="76247"/>
            <a:ext cx="9476509" cy="13111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85800">
              <a:lnSpc>
                <a:spcPct val="90000"/>
              </a:lnSpc>
              <a:spcBef>
                <a:spcPct val="0"/>
              </a:spcBef>
            </a:pPr>
            <a:r>
              <a:rPr lang="ru-RU" sz="44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Новые уровни </a:t>
            </a:r>
            <a:br>
              <a:rPr lang="ru-RU" sz="44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lang="ru-RU" sz="44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предметных результатов</a:t>
            </a:r>
          </a:p>
        </p:txBody>
      </p:sp>
      <p:graphicFrame>
        <p:nvGraphicFramePr>
          <p:cNvPr id="5" name="Схема 4">
            <a:extLst>
              <a:ext uri="{FF2B5EF4-FFF2-40B4-BE49-F238E27FC236}">
                <a16:creationId xmlns="" xmlns:a16="http://schemas.microsoft.com/office/drawing/2014/main" id="{0EA0A44E-5417-443B-993D-80A9DE1C5B4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24156310"/>
              </p:ext>
            </p:extLst>
          </p:nvPr>
        </p:nvGraphicFramePr>
        <p:xfrm>
          <a:off x="-956360" y="1619888"/>
          <a:ext cx="13826042" cy="5078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Стрелка вправо 4">
            <a:extLst>
              <a:ext uri="{FF2B5EF4-FFF2-40B4-BE49-F238E27FC236}">
                <a16:creationId xmlns="" xmlns:a16="http://schemas.microsoft.com/office/drawing/2014/main" id="{1C6167F0-C42D-4530-98B9-59DACB6C69E2}"/>
              </a:ext>
            </a:extLst>
          </p:cNvPr>
          <p:cNvSpPr/>
          <p:nvPr/>
        </p:nvSpPr>
        <p:spPr>
          <a:xfrm rot="5400000" flipV="1">
            <a:off x="8788861" y="2477300"/>
            <a:ext cx="2562617" cy="2074135"/>
          </a:xfrm>
          <a:prstGeom prst="rightArrow">
            <a:avLst/>
          </a:prstGeom>
          <a:gradFill rotWithShape="1">
            <a:gsLst>
              <a:gs pos="0">
                <a:srgbClr val="FF7C80"/>
              </a:gs>
              <a:gs pos="100000">
                <a:srgbClr val="FF7C80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orthographicFront"/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FF7C80"/>
            </a:extrusionClr>
            <a:contourClr>
              <a:srgbClr val="FF7C8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  <a:flatTx/>
          </a:bodyPr>
          <a:lstStyle/>
          <a:p>
            <a:pPr algn="ctr"/>
            <a:r>
              <a:rPr lang="ru-R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НОВОЕ!</a:t>
            </a:r>
          </a:p>
        </p:txBody>
      </p:sp>
      <p:pic>
        <p:nvPicPr>
          <p:cNvPr id="9" name="Picture 3" descr="C:\Users\ymedvedeva\Desktop\Медведева\ПРЕЗЕНТАЦИИ\ЛОГОТИПЫ\Action+MCFR.png">
            <a:extLst>
              <a:ext uri="{FF2B5EF4-FFF2-40B4-BE49-F238E27FC236}">
                <a16:creationId xmlns="" xmlns:a16="http://schemas.microsoft.com/office/drawing/2014/main" id="{3086182A-C57E-40D7-9143-12534C0878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lum bright="-20000"/>
          </a:blip>
          <a:srcRect/>
          <a:stretch>
            <a:fillRect/>
          </a:stretch>
        </p:blipFill>
        <p:spPr bwMode="auto">
          <a:xfrm>
            <a:off x="10070170" y="28512"/>
            <a:ext cx="1852562" cy="236318"/>
          </a:xfrm>
          <a:prstGeom prst="rect">
            <a:avLst/>
          </a:prstGeom>
          <a:noFill/>
        </p:spPr>
      </p:pic>
      <p:pic>
        <p:nvPicPr>
          <p:cNvPr id="10" name="Picture 2" descr="C:\Users\ymedvedeva\Desktop\Медведева\ПРЕЗЕНТАЦИИ\ЛОГОТИПЫ\SZDSH_CMYK - копия.png">
            <a:extLst>
              <a:ext uri="{FF2B5EF4-FFF2-40B4-BE49-F238E27FC236}">
                <a16:creationId xmlns="" xmlns:a16="http://schemas.microsoft.com/office/drawing/2014/main" id="{8070B867-2632-4072-90E9-B9BB026361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lum bright="-20000"/>
          </a:blip>
          <a:srcRect/>
          <a:stretch>
            <a:fillRect/>
          </a:stretch>
        </p:blipFill>
        <p:spPr bwMode="auto">
          <a:xfrm>
            <a:off x="10151707" y="309195"/>
            <a:ext cx="1642505" cy="46500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4433621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2235A39D-4539-4797-B1C7-362DC2CA8309}"/>
              </a:ext>
            </a:extLst>
          </p:cNvPr>
          <p:cNvSpPr/>
          <p:nvPr/>
        </p:nvSpPr>
        <p:spPr>
          <a:xfrm>
            <a:off x="2410691" y="0"/>
            <a:ext cx="9628908" cy="13111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85800">
              <a:lnSpc>
                <a:spcPct val="90000"/>
              </a:lnSpc>
              <a:spcBef>
                <a:spcPct val="0"/>
              </a:spcBef>
            </a:pPr>
            <a:r>
              <a:rPr lang="ru-RU" sz="44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Целевая направленность образовательных результатов</a:t>
            </a:r>
          </a:p>
        </p:txBody>
      </p:sp>
      <p:graphicFrame>
        <p:nvGraphicFramePr>
          <p:cNvPr id="7" name="Схема 6">
            <a:extLst>
              <a:ext uri="{FF2B5EF4-FFF2-40B4-BE49-F238E27FC236}">
                <a16:creationId xmlns="" xmlns:a16="http://schemas.microsoft.com/office/drawing/2014/main" id="{6C57CF0C-9CA3-46C0-8B7E-54743CD6007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36896173"/>
              </p:ext>
            </p:extLst>
          </p:nvPr>
        </p:nvGraphicFramePr>
        <p:xfrm>
          <a:off x="290961" y="1485377"/>
          <a:ext cx="11568544" cy="4835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3D447791-C893-4549-B872-4C60C832D9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8521" y="3641597"/>
            <a:ext cx="4391892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altLang="ru-RU" sz="20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Подготовка</a:t>
            </a:r>
            <a:br>
              <a:rPr lang="ru-RU" altLang="ru-RU" sz="20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20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 последующему профессиональному </a:t>
            </a:r>
            <a:br>
              <a:rPr lang="ru-RU" altLang="ru-RU" sz="20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20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образованию, </a:t>
            </a:r>
            <a:br>
              <a:rPr lang="ru-RU" altLang="ru-RU" sz="20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20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развитие индивидуальных образовательных результатов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7FD5A511-97C9-46B3-AA4F-48D6C26DBD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903207"/>
            <a:ext cx="408622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ru-RU" altLang="ru-RU" sz="20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Общеобразовательная </a:t>
            </a:r>
            <a:br>
              <a:rPr lang="ru-RU" altLang="ru-RU" sz="20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20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общекультурная подготовка </a:t>
            </a:r>
          </a:p>
        </p:txBody>
      </p:sp>
      <p:pic>
        <p:nvPicPr>
          <p:cNvPr id="10" name="Picture 3" descr="C:\Users\ymedvedeva\Desktop\Медведева\ПРЕЗЕНТАЦИИ\ЛОГОТИПЫ\Action+MCFR.png">
            <a:extLst>
              <a:ext uri="{FF2B5EF4-FFF2-40B4-BE49-F238E27FC236}">
                <a16:creationId xmlns="" xmlns:a16="http://schemas.microsoft.com/office/drawing/2014/main" id="{038A10B9-EB2E-495B-B96D-B2DF5F9208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lum bright="-20000"/>
          </a:blip>
          <a:srcRect/>
          <a:stretch>
            <a:fillRect/>
          </a:stretch>
        </p:blipFill>
        <p:spPr bwMode="auto">
          <a:xfrm>
            <a:off x="8075766" y="6393036"/>
            <a:ext cx="1852562" cy="236318"/>
          </a:xfrm>
          <a:prstGeom prst="rect">
            <a:avLst/>
          </a:prstGeom>
          <a:noFill/>
        </p:spPr>
      </p:pic>
      <p:pic>
        <p:nvPicPr>
          <p:cNvPr id="11" name="Picture 2" descr="C:\Users\ymedvedeva\Desktop\Медведева\ПРЕЗЕНТАЦИИ\ЛОГОТИПЫ\SZDSH_CMYK - копия.png">
            <a:extLst>
              <a:ext uri="{FF2B5EF4-FFF2-40B4-BE49-F238E27FC236}">
                <a16:creationId xmlns="" xmlns:a16="http://schemas.microsoft.com/office/drawing/2014/main" id="{CBAE9256-ECBB-41DE-96A4-C0609E1780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lum bright="-20000"/>
          </a:blip>
          <a:srcRect/>
          <a:stretch>
            <a:fillRect/>
          </a:stretch>
        </p:blipFill>
        <p:spPr bwMode="auto">
          <a:xfrm>
            <a:off x="10129844" y="6278691"/>
            <a:ext cx="1642505" cy="465009"/>
          </a:xfrm>
          <a:prstGeom prst="rect">
            <a:avLst/>
          </a:prstGeom>
          <a:noFill/>
        </p:spPr>
      </p:pic>
      <p:sp>
        <p:nvSpPr>
          <p:cNvPr id="12" name="Стрелка вправо 4">
            <a:extLst>
              <a:ext uri="{FF2B5EF4-FFF2-40B4-BE49-F238E27FC236}">
                <a16:creationId xmlns="" xmlns:a16="http://schemas.microsoft.com/office/drawing/2014/main" id="{38CBC57D-C2FA-4B21-B942-9FA1E6AC1EC5}"/>
              </a:ext>
            </a:extLst>
          </p:cNvPr>
          <p:cNvSpPr/>
          <p:nvPr/>
        </p:nvSpPr>
        <p:spPr>
          <a:xfrm rot="9772542" flipH="1" flipV="1">
            <a:off x="665634" y="4886353"/>
            <a:ext cx="2898799" cy="2118047"/>
          </a:xfrm>
          <a:prstGeom prst="rightArrow">
            <a:avLst/>
          </a:prstGeom>
          <a:gradFill rotWithShape="1">
            <a:gsLst>
              <a:gs pos="0">
                <a:srgbClr val="FF7C80"/>
              </a:gs>
              <a:gs pos="100000">
                <a:srgbClr val="FF7C80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orthographicFront"/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FF7C80"/>
            </a:extrusionClr>
            <a:contourClr>
              <a:srgbClr val="FF7C8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  <a:flatTx/>
          </a:bodyPr>
          <a:lstStyle/>
          <a:p>
            <a:pPr algn="ctr"/>
            <a:r>
              <a:rPr lang="ru-R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НОВОЕ!</a:t>
            </a:r>
          </a:p>
        </p:txBody>
      </p:sp>
    </p:spTree>
    <p:extLst>
      <p:ext uri="{BB962C8B-B14F-4D97-AF65-F5344CB8AC3E}">
        <p14:creationId xmlns:p14="http://schemas.microsoft.com/office/powerpoint/2010/main" val="3809032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24957" y="101559"/>
            <a:ext cx="9729481" cy="1619555"/>
          </a:xfrm>
        </p:spPr>
        <p:txBody>
          <a:bodyPr>
            <a:noAutofit/>
          </a:bodyPr>
          <a:lstStyle/>
          <a:p>
            <a:pPr algn="ctr"/>
            <a:r>
              <a:rPr lang="ru-RU" sz="38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ФГОС среднего общего образования определяет три группы </a:t>
            </a:r>
            <a:br>
              <a:rPr lang="ru-RU" sz="38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8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требований к ООП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635508471"/>
              </p:ext>
            </p:extLst>
          </p:nvPr>
        </p:nvGraphicFramePr>
        <p:xfrm>
          <a:off x="0" y="2039235"/>
          <a:ext cx="10312036" cy="43859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Стрелка вправо 4"/>
          <p:cNvSpPr/>
          <p:nvPr/>
        </p:nvSpPr>
        <p:spPr>
          <a:xfrm rot="9249917" flipV="1">
            <a:off x="8528845" y="1254740"/>
            <a:ext cx="3566383" cy="2316136"/>
          </a:xfrm>
          <a:prstGeom prst="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ВАМ ЭТО ЗНАКОМО</a:t>
            </a:r>
          </a:p>
        </p:txBody>
      </p:sp>
      <p:pic>
        <p:nvPicPr>
          <p:cNvPr id="6" name="Picture 3" descr="C:\Users\ymedvedeva\Desktop\Медведева\ПРЕЗЕНТАЦИИ\ЛОГОТИПЫ\Action+MCFR.png">
            <a:extLst>
              <a:ext uri="{FF2B5EF4-FFF2-40B4-BE49-F238E27FC236}">
                <a16:creationId xmlns="" xmlns:a16="http://schemas.microsoft.com/office/drawing/2014/main" id="{04846F62-0CE2-4F6A-B524-EC5F53DC75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lum bright="-20000"/>
          </a:blip>
          <a:srcRect/>
          <a:stretch>
            <a:fillRect/>
          </a:stretch>
        </p:blipFill>
        <p:spPr bwMode="auto">
          <a:xfrm>
            <a:off x="9999816" y="6350372"/>
            <a:ext cx="1852562" cy="236318"/>
          </a:xfrm>
          <a:prstGeom prst="rect">
            <a:avLst/>
          </a:prstGeom>
          <a:noFill/>
        </p:spPr>
      </p:pic>
      <p:pic>
        <p:nvPicPr>
          <p:cNvPr id="7" name="Picture 2" descr="C:\Users\ymedvedeva\Desktop\Медведева\ПРЕЗЕНТАЦИИ\ЛОГОТИПЫ\SZDSH_CMYK - копия.png">
            <a:extLst>
              <a:ext uri="{FF2B5EF4-FFF2-40B4-BE49-F238E27FC236}">
                <a16:creationId xmlns="" xmlns:a16="http://schemas.microsoft.com/office/drawing/2014/main" id="{3F1ACCC6-4CA4-450C-8E88-028796E56C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lum bright="-20000"/>
          </a:blip>
          <a:srcRect/>
          <a:stretch>
            <a:fillRect/>
          </a:stretch>
        </p:blipFill>
        <p:spPr bwMode="auto">
          <a:xfrm>
            <a:off x="8167694" y="6237933"/>
            <a:ext cx="1642505" cy="46500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0413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50790" y="1268760"/>
            <a:ext cx="7924800" cy="4529555"/>
          </a:xfrm>
        </p:spPr>
        <p:txBody>
          <a:bodyPr>
            <a:noAutofit/>
          </a:bodyPr>
          <a:lstStyle/>
          <a:p>
            <a:r>
              <a:rPr lang="ru-RU" sz="8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Чем отличатся ООП среднего общего образования</a:t>
            </a:r>
          </a:p>
        </p:txBody>
      </p:sp>
      <p:sp>
        <p:nvSpPr>
          <p:cNvPr id="7" name="Прямоугольник 6"/>
          <p:cNvSpPr/>
          <p:nvPr/>
        </p:nvSpPr>
        <p:spPr>
          <a:xfrm rot="20638509">
            <a:off x="-3686316" y="-152146"/>
            <a:ext cx="6001190" cy="4580401"/>
          </a:xfrm>
          <a:prstGeom prst="rect">
            <a:avLst/>
          </a:prstGeom>
          <a:solidFill>
            <a:schemeClr val="lt1">
              <a:alpha val="39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2" descr="C:\Users\ymedvedeva\Desktop\Медведева\ПРЕЗЕНТАЦИИ\ЛОГОТИПЫ\SZDSH_CMYK - копия.png"/>
          <p:cNvPicPr>
            <a:picLocks noChangeAspect="1" noChangeArrowheads="1"/>
          </p:cNvPicPr>
          <p:nvPr/>
        </p:nvPicPr>
        <p:blipFill>
          <a:blip r:embed="rId3" cstate="print">
            <a:lum contrast="30000"/>
          </a:blip>
          <a:srcRect/>
          <a:stretch>
            <a:fillRect/>
          </a:stretch>
        </p:blipFill>
        <p:spPr bwMode="auto">
          <a:xfrm rot="20661688">
            <a:off x="228038" y="3043904"/>
            <a:ext cx="2437845" cy="690177"/>
          </a:xfrm>
          <a:prstGeom prst="rect">
            <a:avLst/>
          </a:prstGeom>
          <a:noFill/>
        </p:spPr>
      </p:pic>
      <p:pic>
        <p:nvPicPr>
          <p:cNvPr id="6" name="Picture 3" descr="C:\Users\ymedvedeva\Desktop\Медведева\ПРЕЗЕНТАЦИИ\ЛОГОТИПЫ\Action+MCFR.png"/>
          <p:cNvPicPr>
            <a:picLocks noChangeAspect="1" noChangeArrowheads="1"/>
          </p:cNvPicPr>
          <p:nvPr/>
        </p:nvPicPr>
        <p:blipFill>
          <a:blip r:embed="rId4" cstate="print">
            <a:lum contrast="30000"/>
          </a:blip>
          <a:srcRect/>
          <a:stretch>
            <a:fillRect/>
          </a:stretch>
        </p:blipFill>
        <p:spPr bwMode="auto">
          <a:xfrm rot="20615792">
            <a:off x="40821" y="2615186"/>
            <a:ext cx="2440875" cy="311364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 rot="20638509">
            <a:off x="10440446" y="4567799"/>
            <a:ext cx="6001190" cy="4580401"/>
          </a:xfrm>
          <a:prstGeom prst="rect">
            <a:avLst/>
          </a:prstGeom>
          <a:solidFill>
            <a:schemeClr val="lt1">
              <a:alpha val="39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685979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AA4F5F93-4055-40F6-A838-FE5045E1F02D}"/>
              </a:ext>
            </a:extLst>
          </p:cNvPr>
          <p:cNvSpPr txBox="1"/>
          <p:nvPr/>
        </p:nvSpPr>
        <p:spPr>
          <a:xfrm>
            <a:off x="665016" y="2230581"/>
            <a:ext cx="1119447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Примерная ООП среднего общего образования </a:t>
            </a:r>
            <a:b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сайте </a:t>
            </a:r>
            <a:r>
              <a:rPr lang="en-US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fgosreestr.ru/registry/primernaya-osnovnaya-obrazovatelnaya-programma-srednego-obshhego-obrazovaniya</a:t>
            </a:r>
            <a:r>
              <a:rPr lang="en-US" sz="2800" u="sng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  <a:hlinkClick r:id="rId2" action="ppaction://hlinkfile"/>
              </a:rPr>
              <a:t/>
            </a:r>
            <a:br>
              <a:rPr lang="ru-RU" sz="2800" dirty="0">
                <a:latin typeface="Arial" panose="020B0604020202020204" pitchFamily="34" charset="0"/>
                <a:cs typeface="Arial" panose="020B0604020202020204" pitchFamily="34" charset="0"/>
                <a:hlinkClick r:id="rId2" action="ppaction://hlinkfile"/>
              </a:rPr>
            </a:b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Программа представлена по состоянию на 11 мая 2018 года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14710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>
            <a:extLst>
              <a:ext uri="{FF2B5EF4-FFF2-40B4-BE49-F238E27FC236}">
                <a16:creationId xmlns="" xmlns:a16="http://schemas.microsoft.com/office/drawing/2014/main" id="{7CFA039A-2C30-4F5E-88BA-53D721D5B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9877" y="-39950"/>
            <a:ext cx="9729481" cy="1196299"/>
          </a:xfrm>
        </p:spPr>
        <p:txBody>
          <a:bodyPr>
            <a:noAutofit/>
          </a:bodyPr>
          <a:lstStyle/>
          <a:p>
            <a:pPr algn="ctr"/>
            <a:r>
              <a:rPr lang="ru-RU" sz="38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Части ООП среднего общего образования</a:t>
            </a:r>
          </a:p>
        </p:txBody>
      </p:sp>
      <p:graphicFrame>
        <p:nvGraphicFramePr>
          <p:cNvPr id="4" name="Схема 3">
            <a:extLst>
              <a:ext uri="{FF2B5EF4-FFF2-40B4-BE49-F238E27FC236}">
                <a16:creationId xmlns="" xmlns:a16="http://schemas.microsoft.com/office/drawing/2014/main" id="{47FEC91A-13B3-49BF-9236-5DEEA080DF0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51385292"/>
              </p:ext>
            </p:extLst>
          </p:nvPr>
        </p:nvGraphicFramePr>
        <p:xfrm>
          <a:off x="109744" y="1687399"/>
          <a:ext cx="5707625" cy="49400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3" descr="C:\Users\ymedvedeva\Desktop\Медведева\ПРЕЗЕНТАЦИИ\ЛОГОТИПЫ\Action+MCFR.png">
            <a:extLst>
              <a:ext uri="{FF2B5EF4-FFF2-40B4-BE49-F238E27FC236}">
                <a16:creationId xmlns="" xmlns:a16="http://schemas.microsoft.com/office/drawing/2014/main" id="{746C9287-AC84-4636-9FF5-991FD56695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lum bright="-20000"/>
          </a:blip>
          <a:srcRect/>
          <a:stretch>
            <a:fillRect/>
          </a:stretch>
        </p:blipFill>
        <p:spPr bwMode="auto">
          <a:xfrm>
            <a:off x="8274436" y="6441724"/>
            <a:ext cx="1852562" cy="236318"/>
          </a:xfrm>
          <a:prstGeom prst="rect">
            <a:avLst/>
          </a:prstGeom>
          <a:noFill/>
        </p:spPr>
      </p:pic>
      <p:pic>
        <p:nvPicPr>
          <p:cNvPr id="6" name="Picture 2" descr="C:\Users\ymedvedeva\Desktop\Медведева\ПРЕЗЕНТАЦИИ\ЛОГОТИПЫ\SZDSH_CMYK - копия.png">
            <a:extLst>
              <a:ext uri="{FF2B5EF4-FFF2-40B4-BE49-F238E27FC236}">
                <a16:creationId xmlns="" xmlns:a16="http://schemas.microsoft.com/office/drawing/2014/main" id="{30A30FA1-79D8-4D85-845A-3851345570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lum bright="-20000"/>
          </a:blip>
          <a:srcRect/>
          <a:stretch>
            <a:fillRect/>
          </a:stretch>
        </p:blipFill>
        <p:spPr bwMode="auto">
          <a:xfrm>
            <a:off x="10267688" y="6326715"/>
            <a:ext cx="1642505" cy="465009"/>
          </a:xfrm>
          <a:prstGeom prst="rect">
            <a:avLst/>
          </a:prstGeom>
          <a:noFill/>
        </p:spPr>
      </p:pic>
      <p:graphicFrame>
        <p:nvGraphicFramePr>
          <p:cNvPr id="10" name="Схема 9">
            <a:extLst>
              <a:ext uri="{FF2B5EF4-FFF2-40B4-BE49-F238E27FC236}">
                <a16:creationId xmlns="" xmlns:a16="http://schemas.microsoft.com/office/drawing/2014/main" id="{BF720AE9-03BF-49EA-A8C2-5F4FD0B2CDE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90611310"/>
              </p:ext>
            </p:extLst>
          </p:nvPr>
        </p:nvGraphicFramePr>
        <p:xfrm>
          <a:off x="6321733" y="1687399"/>
          <a:ext cx="5707625" cy="49400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17" name="Стрелка: изогнутая вниз 16">
            <a:extLst>
              <a:ext uri="{FF2B5EF4-FFF2-40B4-BE49-F238E27FC236}">
                <a16:creationId xmlns="" xmlns:a16="http://schemas.microsoft.com/office/drawing/2014/main" id="{CFC66545-145B-487D-96A6-6C2C747C91ED}"/>
              </a:ext>
            </a:extLst>
          </p:cNvPr>
          <p:cNvSpPr/>
          <p:nvPr/>
        </p:nvSpPr>
        <p:spPr>
          <a:xfrm>
            <a:off x="4433672" y="1882667"/>
            <a:ext cx="3398312" cy="992344"/>
          </a:xfrm>
          <a:prstGeom prst="curved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endParaRPr lang="ru-RU" b="1">
              <a:ln/>
              <a:solidFill>
                <a:schemeClr val="accent4"/>
              </a:solidFill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="" xmlns:a16="http://schemas.microsoft.com/office/drawing/2014/main" id="{AB6D1838-62D1-4170-85B8-90D5C572EA43}"/>
              </a:ext>
            </a:extLst>
          </p:cNvPr>
          <p:cNvSpPr/>
          <p:nvPr/>
        </p:nvSpPr>
        <p:spPr>
          <a:xfrm>
            <a:off x="4307119" y="1592586"/>
            <a:ext cx="3524865" cy="2564851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ru-RU" sz="4000" b="1" dirty="0">
                <a:ln/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СРАВНИТЕ </a:t>
            </a:r>
          </a:p>
        </p:txBody>
      </p:sp>
      <p:sp>
        <p:nvSpPr>
          <p:cNvPr id="20" name="Стрелка вправо 4">
            <a:extLst>
              <a:ext uri="{FF2B5EF4-FFF2-40B4-BE49-F238E27FC236}">
                <a16:creationId xmlns="" xmlns:a16="http://schemas.microsoft.com/office/drawing/2014/main" id="{603047A3-42B4-408F-A0A0-32BC02CCCA35}"/>
              </a:ext>
            </a:extLst>
          </p:cNvPr>
          <p:cNvSpPr/>
          <p:nvPr/>
        </p:nvSpPr>
        <p:spPr>
          <a:xfrm rot="9772542" flipV="1">
            <a:off x="9261202" y="291680"/>
            <a:ext cx="2914945" cy="2118047"/>
          </a:xfrm>
          <a:prstGeom prst="rightArrow">
            <a:avLst/>
          </a:prstGeom>
          <a:gradFill rotWithShape="1">
            <a:gsLst>
              <a:gs pos="0">
                <a:srgbClr val="FF7C80"/>
              </a:gs>
              <a:gs pos="100000">
                <a:srgbClr val="FF7C80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orthographicFront"/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FF7C80"/>
            </a:extrusionClr>
            <a:contourClr>
              <a:srgbClr val="FF7C8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  <a:flatTx/>
          </a:bodyPr>
          <a:lstStyle/>
          <a:p>
            <a:pPr algn="ctr"/>
            <a:r>
              <a:rPr lang="ru-R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НОВОЕ!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09750" y="0"/>
            <a:ext cx="10380663" cy="1924049"/>
          </a:xfrm>
        </p:spPr>
        <p:txBody>
          <a:bodyPr>
            <a:normAutofit/>
          </a:bodyPr>
          <a:lstStyle/>
          <a:p>
            <a:pPr algn="ctr"/>
            <a:r>
              <a:rPr lang="ru-RU" sz="34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Причины, по которым увеличилась </a:t>
            </a:r>
            <a:br>
              <a:rPr lang="ru-RU" sz="34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4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часть, формируемая участниками образовательных отношений</a:t>
            </a:r>
            <a:endParaRPr lang="ru-RU" sz="3400" dirty="0"/>
          </a:p>
        </p:txBody>
      </p:sp>
      <p:graphicFrame>
        <p:nvGraphicFramePr>
          <p:cNvPr id="4" name="Схема 3">
            <a:extLst>
              <a:ext uri="{FF2B5EF4-FFF2-40B4-BE49-F238E27FC236}">
                <a16:creationId xmlns="" xmlns:a16="http://schemas.microsoft.com/office/drawing/2014/main" id="{D2E63B85-1FAF-4900-9829-161559D8FB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4741147"/>
              </p:ext>
            </p:extLst>
          </p:nvPr>
        </p:nvGraphicFramePr>
        <p:xfrm>
          <a:off x="-1269737" y="1690691"/>
          <a:ext cx="14985737" cy="4948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3" descr="C:\Users\ymedvedeva\Desktop\Медведева\ПРЕЗЕНТАЦИИ\ЛОГОТИПЫ\Action+MCFR.png">
            <a:extLst>
              <a:ext uri="{FF2B5EF4-FFF2-40B4-BE49-F238E27FC236}">
                <a16:creationId xmlns="" xmlns:a16="http://schemas.microsoft.com/office/drawing/2014/main" id="{EFE95870-96BF-4542-B041-182DF20D3E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lum bright="-20000"/>
          </a:blip>
          <a:srcRect/>
          <a:stretch>
            <a:fillRect/>
          </a:stretch>
        </p:blipFill>
        <p:spPr bwMode="auto">
          <a:xfrm>
            <a:off x="2075016" y="6309810"/>
            <a:ext cx="1852562" cy="236318"/>
          </a:xfrm>
          <a:prstGeom prst="rect">
            <a:avLst/>
          </a:prstGeom>
          <a:noFill/>
        </p:spPr>
      </p:pic>
      <p:pic>
        <p:nvPicPr>
          <p:cNvPr id="6" name="Picture 2" descr="C:\Users\ymedvedeva\Desktop\Медведева\ПРЕЗЕНТАЦИИ\ЛОГОТИПЫ\SZDSH_CMYK - копия.png">
            <a:extLst>
              <a:ext uri="{FF2B5EF4-FFF2-40B4-BE49-F238E27FC236}">
                <a16:creationId xmlns="" xmlns:a16="http://schemas.microsoft.com/office/drawing/2014/main" id="{7A21AD41-B8BD-4065-B7C9-5EECB6CBF4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lum bright="-20000"/>
          </a:blip>
          <a:srcRect/>
          <a:stretch>
            <a:fillRect/>
          </a:stretch>
        </p:blipFill>
        <p:spPr bwMode="auto">
          <a:xfrm>
            <a:off x="242894" y="6197371"/>
            <a:ext cx="1642505" cy="465009"/>
          </a:xfrm>
          <a:prstGeom prst="rect">
            <a:avLst/>
          </a:prstGeom>
          <a:noFill/>
        </p:spPr>
      </p:pic>
      <p:sp>
        <p:nvSpPr>
          <p:cNvPr id="8" name="Стрелка вправо 4">
            <a:extLst>
              <a:ext uri="{FF2B5EF4-FFF2-40B4-BE49-F238E27FC236}">
                <a16:creationId xmlns="" xmlns:a16="http://schemas.microsoft.com/office/drawing/2014/main" id="{5D44EAA5-C054-434B-B87A-38E7C8492185}"/>
              </a:ext>
            </a:extLst>
          </p:cNvPr>
          <p:cNvSpPr/>
          <p:nvPr/>
        </p:nvSpPr>
        <p:spPr>
          <a:xfrm rot="11667507" flipV="1">
            <a:off x="8608793" y="4653668"/>
            <a:ext cx="3370580" cy="2118047"/>
          </a:xfrm>
          <a:prstGeom prst="rightArrow">
            <a:avLst/>
          </a:prstGeom>
          <a:gradFill rotWithShape="1">
            <a:gsLst>
              <a:gs pos="0">
                <a:srgbClr val="FF7C80"/>
              </a:gs>
              <a:gs pos="100000">
                <a:srgbClr val="FF7C80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orthographicFront"/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FF7C80"/>
            </a:extrusionClr>
            <a:contourClr>
              <a:srgbClr val="FF7C8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  <a:flatTx/>
          </a:bodyPr>
          <a:lstStyle/>
          <a:p>
            <a:pPr algn="ctr"/>
            <a:r>
              <a:rPr lang="ru-R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НОВОЕ!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Схема 8">
            <a:extLst>
              <a:ext uri="{FF2B5EF4-FFF2-40B4-BE49-F238E27FC236}">
                <a16:creationId xmlns="" xmlns:a16="http://schemas.microsoft.com/office/drawing/2014/main" id="{A73B1BE5-D81C-45E2-9B99-8D9315636F0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39184100"/>
              </p:ext>
            </p:extLst>
          </p:nvPr>
        </p:nvGraphicFramePr>
        <p:xfrm>
          <a:off x="1782352" y="1246908"/>
          <a:ext cx="10279211" cy="48213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DA406291-F08D-4ECE-9B32-777B18776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8182" y="245209"/>
            <a:ext cx="10112231" cy="803563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Подходы к обучению</a:t>
            </a:r>
            <a:endParaRPr lang="ru-RU" sz="5400" dirty="0"/>
          </a:p>
        </p:txBody>
      </p:sp>
      <p:sp>
        <p:nvSpPr>
          <p:cNvPr id="5" name="Стрелка вправо 4">
            <a:extLst>
              <a:ext uri="{FF2B5EF4-FFF2-40B4-BE49-F238E27FC236}">
                <a16:creationId xmlns="" xmlns:a16="http://schemas.microsoft.com/office/drawing/2014/main" id="{C44E2B03-EB03-4E6C-9EDA-3F53CEFEEDF5}"/>
              </a:ext>
            </a:extLst>
          </p:cNvPr>
          <p:cNvSpPr/>
          <p:nvPr/>
        </p:nvSpPr>
        <p:spPr>
          <a:xfrm rot="9249917" flipH="1" flipV="1">
            <a:off x="-144432" y="3073480"/>
            <a:ext cx="3607069" cy="2475287"/>
          </a:xfrm>
          <a:prstGeom prst="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ВАМ ЭТО ЗНАКОМО</a:t>
            </a:r>
          </a:p>
        </p:txBody>
      </p:sp>
      <p:pic>
        <p:nvPicPr>
          <p:cNvPr id="10" name="Picture 3" descr="C:\Users\ymedvedeva\Desktop\Медведева\ПРЕЗЕНТАЦИИ\ЛОГОТИПЫ\Action+MCFR.png">
            <a:extLst>
              <a:ext uri="{FF2B5EF4-FFF2-40B4-BE49-F238E27FC236}">
                <a16:creationId xmlns="" xmlns:a16="http://schemas.microsoft.com/office/drawing/2014/main" id="{E94E0798-B02F-41C0-BB98-8478870FD2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lum bright="-20000"/>
          </a:blip>
          <a:srcRect/>
          <a:stretch>
            <a:fillRect/>
          </a:stretch>
        </p:blipFill>
        <p:spPr bwMode="auto">
          <a:xfrm>
            <a:off x="8515648" y="6439696"/>
            <a:ext cx="1852562" cy="236318"/>
          </a:xfrm>
          <a:prstGeom prst="rect">
            <a:avLst/>
          </a:prstGeom>
          <a:noFill/>
        </p:spPr>
      </p:pic>
      <p:pic>
        <p:nvPicPr>
          <p:cNvPr id="11" name="Picture 2" descr="C:\Users\ymedvedeva\Desktop\Медведева\ПРЕЗЕНТАЦИИ\ЛОГОТИПЫ\SZDSH_CMYK - копия.png">
            <a:extLst>
              <a:ext uri="{FF2B5EF4-FFF2-40B4-BE49-F238E27FC236}">
                <a16:creationId xmlns="" xmlns:a16="http://schemas.microsoft.com/office/drawing/2014/main" id="{6F8A6AD5-A78A-4DBE-94D9-34F74657C1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lum bright="-20000"/>
          </a:blip>
          <a:srcRect/>
          <a:stretch>
            <a:fillRect/>
          </a:stretch>
        </p:blipFill>
        <p:spPr bwMode="auto">
          <a:xfrm>
            <a:off x="10474476" y="6327257"/>
            <a:ext cx="1642505" cy="46500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54977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DA406291-F08D-4ECE-9B32-777B18776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2036" y="83127"/>
            <a:ext cx="10112231" cy="803563"/>
          </a:xfrm>
        </p:spPr>
        <p:txBody>
          <a:bodyPr>
            <a:noAutofit/>
          </a:bodyPr>
          <a:lstStyle/>
          <a:p>
            <a:pPr algn="ctr"/>
            <a:r>
              <a:rPr lang="ru-RU" sz="48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Подходы к обучению</a:t>
            </a:r>
            <a:endParaRPr lang="ru-RU" sz="4800" dirty="0"/>
          </a:p>
        </p:txBody>
      </p:sp>
      <p:graphicFrame>
        <p:nvGraphicFramePr>
          <p:cNvPr id="9" name="Схема 8">
            <a:extLst>
              <a:ext uri="{FF2B5EF4-FFF2-40B4-BE49-F238E27FC236}">
                <a16:creationId xmlns="" xmlns:a16="http://schemas.microsoft.com/office/drawing/2014/main" id="{A73B1BE5-D81C-45E2-9B99-8D9315636F0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3739366"/>
              </p:ext>
            </p:extLst>
          </p:nvPr>
        </p:nvGraphicFramePr>
        <p:xfrm>
          <a:off x="1523275" y="900544"/>
          <a:ext cx="10385888" cy="53201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" name="Picture 3" descr="C:\Users\ymedvedeva\Desktop\Медведева\ПРЕЗЕНТАЦИИ\ЛОГОТИПЫ\Action+MCFR.png">
            <a:extLst>
              <a:ext uri="{FF2B5EF4-FFF2-40B4-BE49-F238E27FC236}">
                <a16:creationId xmlns="" xmlns:a16="http://schemas.microsoft.com/office/drawing/2014/main" id="{E94E0798-B02F-41C0-BB98-8478870FD2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lum bright="-20000"/>
          </a:blip>
          <a:srcRect/>
          <a:stretch>
            <a:fillRect/>
          </a:stretch>
        </p:blipFill>
        <p:spPr bwMode="auto">
          <a:xfrm>
            <a:off x="8515648" y="6439696"/>
            <a:ext cx="1852562" cy="236318"/>
          </a:xfrm>
          <a:prstGeom prst="rect">
            <a:avLst/>
          </a:prstGeom>
          <a:noFill/>
        </p:spPr>
      </p:pic>
      <p:pic>
        <p:nvPicPr>
          <p:cNvPr id="11" name="Picture 2" descr="C:\Users\ymedvedeva\Desktop\Медведева\ПРЕЗЕНТАЦИИ\ЛОГОТИПЫ\SZDSH_CMYK - копия.png">
            <a:extLst>
              <a:ext uri="{FF2B5EF4-FFF2-40B4-BE49-F238E27FC236}">
                <a16:creationId xmlns="" xmlns:a16="http://schemas.microsoft.com/office/drawing/2014/main" id="{6F8A6AD5-A78A-4DBE-94D9-34F74657C1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lum bright="-20000"/>
          </a:blip>
          <a:srcRect/>
          <a:stretch>
            <a:fillRect/>
          </a:stretch>
        </p:blipFill>
        <p:spPr bwMode="auto">
          <a:xfrm>
            <a:off x="10474476" y="6327257"/>
            <a:ext cx="1642505" cy="465009"/>
          </a:xfrm>
          <a:prstGeom prst="rect">
            <a:avLst/>
          </a:prstGeom>
          <a:noFill/>
        </p:spPr>
      </p:pic>
      <p:sp>
        <p:nvSpPr>
          <p:cNvPr id="13" name="Стрелка вправо 4">
            <a:extLst>
              <a:ext uri="{FF2B5EF4-FFF2-40B4-BE49-F238E27FC236}">
                <a16:creationId xmlns="" xmlns:a16="http://schemas.microsoft.com/office/drawing/2014/main" id="{B0B39E22-BBE2-4649-825E-402C613A34E2}"/>
              </a:ext>
            </a:extLst>
          </p:cNvPr>
          <p:cNvSpPr/>
          <p:nvPr/>
        </p:nvSpPr>
        <p:spPr>
          <a:xfrm rot="9772542" flipH="1" flipV="1">
            <a:off x="-83650" y="4173752"/>
            <a:ext cx="3314348" cy="2165307"/>
          </a:xfrm>
          <a:prstGeom prst="rightArrow">
            <a:avLst/>
          </a:prstGeom>
          <a:gradFill rotWithShape="1">
            <a:gsLst>
              <a:gs pos="0">
                <a:srgbClr val="FF7C80"/>
              </a:gs>
              <a:gs pos="100000">
                <a:srgbClr val="FF7C80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orthographicFront"/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FF7C80"/>
            </a:extrusionClr>
            <a:contourClr>
              <a:srgbClr val="FF7C8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  <a:flatTx/>
          </a:bodyPr>
          <a:lstStyle/>
          <a:p>
            <a:pPr algn="ctr"/>
            <a:r>
              <a:rPr lang="ru-R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НОВОЕ!</a:t>
            </a:r>
          </a:p>
        </p:txBody>
      </p:sp>
    </p:spTree>
    <p:extLst>
      <p:ext uri="{BB962C8B-B14F-4D97-AF65-F5344CB8AC3E}">
        <p14:creationId xmlns:p14="http://schemas.microsoft.com/office/powerpoint/2010/main" val="4152341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1"/>
            <a:ext cx="9904413" cy="1690690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Требования ФГОС среднего общего образования к структуре ООП</a:t>
            </a:r>
            <a:endParaRPr lang="ru-RU" dirty="0"/>
          </a:p>
        </p:txBody>
      </p:sp>
      <p:pic>
        <p:nvPicPr>
          <p:cNvPr id="5" name="Picture 3" descr="C:\Users\ymedvedeva\Desktop\Медведева\ПРЕЗЕНТАЦИИ\ЛОГОТИПЫ\Action+MCFR.png">
            <a:extLst>
              <a:ext uri="{FF2B5EF4-FFF2-40B4-BE49-F238E27FC236}">
                <a16:creationId xmlns="" xmlns:a16="http://schemas.microsoft.com/office/drawing/2014/main" id="{EFE95870-96BF-4542-B041-182DF20D3E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lum bright="-20000"/>
          </a:blip>
          <a:srcRect/>
          <a:stretch>
            <a:fillRect/>
          </a:stretch>
        </p:blipFill>
        <p:spPr bwMode="auto">
          <a:xfrm>
            <a:off x="189066" y="5833560"/>
            <a:ext cx="1852562" cy="236318"/>
          </a:xfrm>
          <a:prstGeom prst="rect">
            <a:avLst/>
          </a:prstGeom>
          <a:noFill/>
        </p:spPr>
      </p:pic>
      <p:pic>
        <p:nvPicPr>
          <p:cNvPr id="6" name="Picture 2" descr="C:\Users\ymedvedeva\Desktop\Медведева\ПРЕЗЕНТАЦИИ\ЛОГОТИПЫ\SZDSH_CMYK - копия.png">
            <a:extLst>
              <a:ext uri="{FF2B5EF4-FFF2-40B4-BE49-F238E27FC236}">
                <a16:creationId xmlns="" xmlns:a16="http://schemas.microsoft.com/office/drawing/2014/main" id="{7A21AD41-B8BD-4065-B7C9-5EECB6CBF4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lum bright="-20000"/>
          </a:blip>
          <a:srcRect/>
          <a:stretch>
            <a:fillRect/>
          </a:stretch>
        </p:blipFill>
        <p:spPr bwMode="auto">
          <a:xfrm>
            <a:off x="242894" y="6197371"/>
            <a:ext cx="1642505" cy="465009"/>
          </a:xfrm>
          <a:prstGeom prst="rect">
            <a:avLst/>
          </a:prstGeom>
          <a:noFill/>
        </p:spPr>
      </p:pic>
      <p:graphicFrame>
        <p:nvGraphicFramePr>
          <p:cNvPr id="7" name="Схема 6">
            <a:extLst>
              <a:ext uri="{FF2B5EF4-FFF2-40B4-BE49-F238E27FC236}">
                <a16:creationId xmlns="" xmlns:a16="http://schemas.microsoft.com/office/drawing/2014/main" id="{459EE1A0-3BA7-417F-B122-1714D4A012C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85539749"/>
              </p:ext>
            </p:extLst>
          </p:nvPr>
        </p:nvGraphicFramePr>
        <p:xfrm>
          <a:off x="2905707" y="1690691"/>
          <a:ext cx="9041811" cy="49239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Стрелка вправо 4">
            <a:extLst>
              <a:ext uri="{FF2B5EF4-FFF2-40B4-BE49-F238E27FC236}">
                <a16:creationId xmlns="" xmlns:a16="http://schemas.microsoft.com/office/drawing/2014/main" id="{9AD018BD-9451-4C1D-8A24-689723F00F20}"/>
              </a:ext>
            </a:extLst>
          </p:cNvPr>
          <p:cNvSpPr/>
          <p:nvPr/>
        </p:nvSpPr>
        <p:spPr>
          <a:xfrm rot="9249917" flipH="1" flipV="1">
            <a:off x="-158287" y="2214498"/>
            <a:ext cx="3607069" cy="2475287"/>
          </a:xfrm>
          <a:prstGeom prst="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ВАМ ЭТО ЗНАКОМО</a:t>
            </a:r>
          </a:p>
        </p:txBody>
      </p:sp>
    </p:spTree>
    <p:extLst>
      <p:ext uri="{BB962C8B-B14F-4D97-AF65-F5344CB8AC3E}">
        <p14:creationId xmlns:p14="http://schemas.microsoft.com/office/powerpoint/2010/main" val="2200020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Стрелка: пятиугольник 18">
            <a:extLst>
              <a:ext uri="{FF2B5EF4-FFF2-40B4-BE49-F238E27FC236}">
                <a16:creationId xmlns="" xmlns:a16="http://schemas.microsoft.com/office/drawing/2014/main" id="{216F45AD-A49E-4A78-87CE-35659F38DD59}"/>
              </a:ext>
            </a:extLst>
          </p:cNvPr>
          <p:cNvSpPr/>
          <p:nvPr/>
        </p:nvSpPr>
        <p:spPr>
          <a:xfrm rot="5400000">
            <a:off x="6063313" y="-3099738"/>
            <a:ext cx="2266952" cy="8466427"/>
          </a:xfrm>
          <a:prstGeom prst="homePlate">
            <a:avLst/>
          </a:prstGeom>
          <a:gradFill rotWithShape="1">
            <a:gsLst>
              <a:gs pos="0">
                <a:srgbClr val="FF7C80"/>
              </a:gs>
              <a:gs pos="100000">
                <a:srgbClr val="FF7C80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orthographicFront"/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FF7C80"/>
            </a:extrusionClr>
            <a:contourClr>
              <a:srgbClr val="FF7C8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endParaRPr lang="ru-RU">
              <a:solidFill>
                <a:schemeClr val="tx1"/>
              </a:solidFill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3B04B49F-280D-42FE-8D33-D66F12D5A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2200" y="19256"/>
            <a:ext cx="9847263" cy="17807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pPr algn="ctr"/>
            <a:r>
              <a:rPr lang="ru-R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Добавьте календарный учебный</a:t>
            </a:r>
            <a:br>
              <a:rPr lang="ru-R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график в организационный</a:t>
            </a:r>
            <a:br>
              <a:rPr lang="ru-R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раздел ООП</a:t>
            </a:r>
            <a:endParaRPr lang="ru-RU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3" descr="C:\Users\ymedvedeva\Desktop\Медведева\ПРЕЗЕНТАЦИИ\ЛОГОТИПЫ\Action+MCFR.png">
            <a:extLst>
              <a:ext uri="{FF2B5EF4-FFF2-40B4-BE49-F238E27FC236}">
                <a16:creationId xmlns="" xmlns:a16="http://schemas.microsoft.com/office/drawing/2014/main" id="{83046D80-0BEC-4531-BF25-81E660C2F9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lum bright="-20000"/>
          </a:blip>
          <a:srcRect/>
          <a:stretch>
            <a:fillRect/>
          </a:stretch>
        </p:blipFill>
        <p:spPr bwMode="auto">
          <a:xfrm>
            <a:off x="8515648" y="6439696"/>
            <a:ext cx="1852562" cy="236318"/>
          </a:xfrm>
          <a:prstGeom prst="rect">
            <a:avLst/>
          </a:prstGeom>
          <a:noFill/>
        </p:spPr>
      </p:pic>
      <p:pic>
        <p:nvPicPr>
          <p:cNvPr id="6" name="Picture 2" descr="C:\Users\ymedvedeva\Desktop\Медведева\ПРЕЗЕНТАЦИИ\ЛОГОТИПЫ\SZDSH_CMYK - копия.png">
            <a:extLst>
              <a:ext uri="{FF2B5EF4-FFF2-40B4-BE49-F238E27FC236}">
                <a16:creationId xmlns="" xmlns:a16="http://schemas.microsoft.com/office/drawing/2014/main" id="{BF08C2F5-7C9D-4B29-9042-6B82122B2D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lum bright="-20000"/>
          </a:blip>
          <a:srcRect/>
          <a:stretch>
            <a:fillRect/>
          </a:stretch>
        </p:blipFill>
        <p:spPr bwMode="auto">
          <a:xfrm>
            <a:off x="10474476" y="6327257"/>
            <a:ext cx="1642505" cy="465009"/>
          </a:xfrm>
          <a:prstGeom prst="rect">
            <a:avLst/>
          </a:prstGeom>
          <a:noFill/>
        </p:spPr>
      </p:pic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FCB621D1-5E4C-4FB2-9A7D-4FB11D7A5396}"/>
              </a:ext>
            </a:extLst>
          </p:cNvPr>
          <p:cNvSpPr/>
          <p:nvPr/>
        </p:nvSpPr>
        <p:spPr>
          <a:xfrm>
            <a:off x="228601" y="2367965"/>
            <a:ext cx="117348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Организационный раздел </a:t>
            </a:r>
            <a:r>
              <a:rPr lang="ru-RU" sz="3200" b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должен включать </a:t>
            </a:r>
          </a:p>
          <a:p>
            <a:pPr algn="ctr"/>
            <a:r>
              <a:rPr lang="ru-RU" sz="3200" b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календарный учебный график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Такое требование есть во ФГОС среднего общего образования (пункт 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14)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 Но календарный учебный график не упоминается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примерной ООП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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3200" b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Предотвратите ошибку</a:t>
            </a:r>
            <a:br>
              <a:rPr lang="ru-RU" sz="3200" b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b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не копируйте примерную ООП! </a:t>
            </a:r>
          </a:p>
        </p:txBody>
      </p:sp>
    </p:spTree>
    <p:extLst>
      <p:ext uri="{BB962C8B-B14F-4D97-AF65-F5344CB8AC3E}">
        <p14:creationId xmlns:p14="http://schemas.microsoft.com/office/powerpoint/2010/main" val="1877352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558</TotalTime>
  <Words>928</Words>
  <Application>Microsoft Office PowerPoint</Application>
  <PresentationFormat>Произвольный</PresentationFormat>
  <Paragraphs>225</Paragraphs>
  <Slides>31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6" baseType="lpstr">
      <vt:lpstr>Arial</vt:lpstr>
      <vt:lpstr>Calibri</vt:lpstr>
      <vt:lpstr>Calibri Light</vt:lpstr>
      <vt:lpstr>Symbol</vt:lpstr>
      <vt:lpstr>Тема Office</vt:lpstr>
      <vt:lpstr>Чем отличается ООП среднего общего образования</vt:lpstr>
      <vt:lpstr>Требования  к содержанию и структуре ООП</vt:lpstr>
      <vt:lpstr>ФГОС среднего общего образования определяет три группы  требований к ООП</vt:lpstr>
      <vt:lpstr>Части ООП среднего общего образования</vt:lpstr>
      <vt:lpstr>Причины, по которым увеличилась  часть, формируемая участниками образовательных отношений</vt:lpstr>
      <vt:lpstr>Подходы к обучению</vt:lpstr>
      <vt:lpstr>Подходы к обучению</vt:lpstr>
      <vt:lpstr> Требования ФГОС среднего общего образования к структуре ООП</vt:lpstr>
      <vt:lpstr>Добавьте календарный учебный  график в организационный  раздел ООП</vt:lpstr>
      <vt:lpstr>Главные отличия  учебного плана</vt:lpstr>
      <vt:lpstr>Первое отличие –  пять профилей обучения</vt:lpstr>
      <vt:lpstr>Второе отличие – минимум три предмета на углубленном уровне  в четырех профилях</vt:lpstr>
      <vt:lpstr>Третье отличие – количество предметов </vt:lpstr>
      <vt:lpstr>Предотвратите ошибку  в учебных планах</vt:lpstr>
      <vt:lpstr>Предметные области  и предметы учебного плана</vt:lpstr>
      <vt:lpstr>Предметные области  и предметы учебного плана</vt:lpstr>
      <vt:lpstr>Четвертое отличие –  обязательные предметы</vt:lpstr>
      <vt:lpstr>Пятое отличие – обязательный курс «Индивидуальный проект»</vt:lpstr>
      <vt:lpstr>Пятое отличие – обязательный курс «Индивидуальный проект»</vt:lpstr>
      <vt:lpstr> Образцы учебных планов см. в  отдельных файлах</vt:lpstr>
      <vt:lpstr>План внеурочной деятельности</vt:lpstr>
      <vt:lpstr>Организация  внеурочной деятельности</vt:lpstr>
      <vt:lpstr>Организация  внеурочной деятельности</vt:lpstr>
      <vt:lpstr>Презентация PowerPoint</vt:lpstr>
      <vt:lpstr>Образцы планов внеурочной деятельности см. в отдельных файлах</vt:lpstr>
      <vt:lpstr>Результаты освоения ООП</vt:lpstr>
      <vt:lpstr>Требования к результатам освоения ООП среднего общего образования</vt:lpstr>
      <vt:lpstr>Презентация PowerPoint</vt:lpstr>
      <vt:lpstr>Презентация PowerPoint</vt:lpstr>
      <vt:lpstr>Чем отличатся ООП среднего общего образования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 presentation</dc:title>
  <dc:creator>Павел</dc:creator>
  <cp:lastModifiedBy>Слушатель</cp:lastModifiedBy>
  <cp:revision>88</cp:revision>
  <dcterms:created xsi:type="dcterms:W3CDTF">2014-11-21T11:00:06Z</dcterms:created>
  <dcterms:modified xsi:type="dcterms:W3CDTF">2018-10-11T06:04:31Z</dcterms:modified>
</cp:coreProperties>
</file>