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ppt" ContentType="application/vnd.ms-powerpoint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sldIdLst>
    <p:sldId id="276" r:id="rId2"/>
    <p:sldId id="272" r:id="rId3"/>
    <p:sldId id="273" r:id="rId4"/>
    <p:sldId id="257" r:id="rId5"/>
    <p:sldId id="258" r:id="rId6"/>
    <p:sldId id="281" r:id="rId7"/>
    <p:sldId id="282" r:id="rId8"/>
    <p:sldId id="283" r:id="rId9"/>
    <p:sldId id="284" r:id="rId10"/>
    <p:sldId id="285" r:id="rId11"/>
    <p:sldId id="288" r:id="rId12"/>
    <p:sldId id="286" r:id="rId13"/>
    <p:sldId id="274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1" r:id="rId26"/>
    <p:sldId id="277" r:id="rId27"/>
    <p:sldId id="278" r:id="rId28"/>
    <p:sldId id="279" r:id="rId29"/>
    <p:sldId id="28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1544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E5BAF9-512B-384A-985F-2EF3B79BCA5D}" type="doc">
      <dgm:prSet loTypeId="urn:microsoft.com/office/officeart/2005/8/layout/target3" loCatId="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BDC3EBD-7CEB-1C42-9C54-FF533764467C}">
      <dgm:prSet/>
      <dgm:spPr/>
      <dgm:t>
        <a:bodyPr/>
        <a:lstStyle/>
        <a:p>
          <a:pPr rtl="0"/>
          <a:r>
            <a:rPr lang="ru-RU" smtClean="0"/>
            <a:t>Сетевое взаимодействие в системе воспитания осуществляется на субъектном, муниципальном, региональном и федеральном уровнях.</a:t>
          </a:r>
          <a:br>
            <a:rPr lang="ru-RU" smtClean="0"/>
          </a:br>
          <a:endParaRPr lang="ru-RU"/>
        </a:p>
      </dgm:t>
    </dgm:pt>
    <dgm:pt modelId="{9CEC9258-14E6-7045-B151-C21ADFC38C71}" type="parTrans" cxnId="{0F8FE262-C527-C44A-8486-B2BB7921CDB6}">
      <dgm:prSet/>
      <dgm:spPr/>
      <dgm:t>
        <a:bodyPr/>
        <a:lstStyle/>
        <a:p>
          <a:endParaRPr lang="ru-RU"/>
        </a:p>
      </dgm:t>
    </dgm:pt>
    <dgm:pt modelId="{9858CD05-3CD8-894B-AF2E-342798332CF0}" type="sibTrans" cxnId="{0F8FE262-C527-C44A-8486-B2BB7921CDB6}">
      <dgm:prSet/>
      <dgm:spPr/>
      <dgm:t>
        <a:bodyPr/>
        <a:lstStyle/>
        <a:p>
          <a:endParaRPr lang="ru-RU"/>
        </a:p>
      </dgm:t>
    </dgm:pt>
    <dgm:pt modelId="{F76F7863-DE05-0F4E-AADC-DCD199BE1AFF}" type="pres">
      <dgm:prSet presAssocID="{F3E5BAF9-512B-384A-985F-2EF3B79BCA5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A247D8-4E95-7F4D-89C7-0CE39A998B48}" type="pres">
      <dgm:prSet presAssocID="{8BDC3EBD-7CEB-1C42-9C54-FF533764467C}" presName="circle1" presStyleLbl="node1" presStyleIdx="0" presStyleCnt="1"/>
      <dgm:spPr/>
    </dgm:pt>
    <dgm:pt modelId="{1F067A9D-549B-A74E-B9CB-A74EBF72E0A3}" type="pres">
      <dgm:prSet presAssocID="{8BDC3EBD-7CEB-1C42-9C54-FF533764467C}" presName="space" presStyleCnt="0"/>
      <dgm:spPr/>
    </dgm:pt>
    <dgm:pt modelId="{9C7559F3-A251-B345-A8EE-55E0CFE8485C}" type="pres">
      <dgm:prSet presAssocID="{8BDC3EBD-7CEB-1C42-9C54-FF533764467C}" presName="rect1" presStyleLbl="alignAcc1" presStyleIdx="0" presStyleCnt="1"/>
      <dgm:spPr/>
      <dgm:t>
        <a:bodyPr/>
        <a:lstStyle/>
        <a:p>
          <a:endParaRPr lang="ru-RU"/>
        </a:p>
      </dgm:t>
    </dgm:pt>
    <dgm:pt modelId="{034D8E61-57E8-7349-851F-4ECC40732A86}" type="pres">
      <dgm:prSet presAssocID="{8BDC3EBD-7CEB-1C42-9C54-FF533764467C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1D5DC8-60D5-E54E-A25A-043EF2D88291}" type="presOf" srcId="{8BDC3EBD-7CEB-1C42-9C54-FF533764467C}" destId="{034D8E61-57E8-7349-851F-4ECC40732A86}" srcOrd="1" destOrd="0" presId="urn:microsoft.com/office/officeart/2005/8/layout/target3"/>
    <dgm:cxn modelId="{0F8FE262-C527-C44A-8486-B2BB7921CDB6}" srcId="{F3E5BAF9-512B-384A-985F-2EF3B79BCA5D}" destId="{8BDC3EBD-7CEB-1C42-9C54-FF533764467C}" srcOrd="0" destOrd="0" parTransId="{9CEC9258-14E6-7045-B151-C21ADFC38C71}" sibTransId="{9858CD05-3CD8-894B-AF2E-342798332CF0}"/>
    <dgm:cxn modelId="{1B2FF61E-1679-F043-B8FE-EBE6CC5ED63F}" type="presOf" srcId="{F3E5BAF9-512B-384A-985F-2EF3B79BCA5D}" destId="{F76F7863-DE05-0F4E-AADC-DCD199BE1AFF}" srcOrd="0" destOrd="0" presId="urn:microsoft.com/office/officeart/2005/8/layout/target3"/>
    <dgm:cxn modelId="{51E5B2FC-B26D-144B-AC32-D5DD74BBE184}" type="presOf" srcId="{8BDC3EBD-7CEB-1C42-9C54-FF533764467C}" destId="{9C7559F3-A251-B345-A8EE-55E0CFE8485C}" srcOrd="0" destOrd="0" presId="urn:microsoft.com/office/officeart/2005/8/layout/target3"/>
    <dgm:cxn modelId="{EA46E28D-9B6F-8944-912C-C4B60138A711}" type="presParOf" srcId="{F76F7863-DE05-0F4E-AADC-DCD199BE1AFF}" destId="{D6A247D8-4E95-7F4D-89C7-0CE39A998B48}" srcOrd="0" destOrd="0" presId="urn:microsoft.com/office/officeart/2005/8/layout/target3"/>
    <dgm:cxn modelId="{43886F80-76D8-524C-8D30-637340156F6F}" type="presParOf" srcId="{F76F7863-DE05-0F4E-AADC-DCD199BE1AFF}" destId="{1F067A9D-549B-A74E-B9CB-A74EBF72E0A3}" srcOrd="1" destOrd="0" presId="urn:microsoft.com/office/officeart/2005/8/layout/target3"/>
    <dgm:cxn modelId="{8C3C52D2-E555-504C-91F4-27F17B55F86A}" type="presParOf" srcId="{F76F7863-DE05-0F4E-AADC-DCD199BE1AFF}" destId="{9C7559F3-A251-B345-A8EE-55E0CFE8485C}" srcOrd="2" destOrd="0" presId="urn:microsoft.com/office/officeart/2005/8/layout/target3"/>
    <dgm:cxn modelId="{1000D33F-C071-9C4D-8CE0-BA7F9805AB44}" type="presParOf" srcId="{F76F7863-DE05-0F4E-AADC-DCD199BE1AFF}" destId="{034D8E61-57E8-7349-851F-4ECC40732A86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13C06F-7C40-4F99-9C92-1F27925BAE4F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D28BCD-56DA-470B-94D6-CD20106A5D52}">
      <dgm:prSet phldrT="[Текст]" custT="1"/>
      <dgm:spPr/>
      <dgm:t>
        <a:bodyPr/>
        <a:lstStyle/>
        <a:p>
          <a:r>
            <a:rPr lang="ru-RU" sz="4800" dirty="0" smtClean="0">
              <a:solidFill>
                <a:schemeClr val="accent6">
                  <a:lumMod val="75000"/>
                </a:schemeClr>
              </a:solidFill>
            </a:rPr>
            <a:t>  </a:t>
          </a:r>
          <a:r>
            <a:rPr lang="ru-RU" sz="3600" dirty="0" smtClean="0">
              <a:solidFill>
                <a:schemeClr val="tx1"/>
              </a:solidFill>
            </a:rPr>
            <a:t>Совет родителей</a:t>
          </a:r>
          <a:endParaRPr lang="ru-RU" sz="3600" dirty="0">
            <a:solidFill>
              <a:schemeClr val="tx1"/>
            </a:solidFill>
          </a:endParaRPr>
        </a:p>
      </dgm:t>
    </dgm:pt>
    <dgm:pt modelId="{4199E73E-0D80-4205-B1E8-49F878DC7A53}" type="parTrans" cxnId="{4D974181-72B5-4B3C-B612-66C658288EB6}">
      <dgm:prSet/>
      <dgm:spPr/>
      <dgm:t>
        <a:bodyPr/>
        <a:lstStyle/>
        <a:p>
          <a:endParaRPr lang="ru-RU"/>
        </a:p>
      </dgm:t>
    </dgm:pt>
    <dgm:pt modelId="{B8D4CB98-FF5C-43FA-94CA-CB5EBFEF54F2}" type="sibTrans" cxnId="{4D974181-72B5-4B3C-B612-66C658288EB6}">
      <dgm:prSet/>
      <dgm:spPr/>
      <dgm:t>
        <a:bodyPr/>
        <a:lstStyle/>
        <a:p>
          <a:endParaRPr lang="ru-RU"/>
        </a:p>
      </dgm:t>
    </dgm:pt>
    <dgm:pt modelId="{BAB3FE8B-0F41-4639-BE3C-A78B5D4E7648}">
      <dgm:prSet phldrT="[Текст]" custT="1"/>
      <dgm:spPr/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Фестивали  «Свой мир мы строим сами»</a:t>
          </a:r>
        </a:p>
        <a:p>
          <a:pPr algn="ctr"/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«Дни великих открытий»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5043E9-C3FA-4127-AB10-B3E24F13F013}" type="parTrans" cxnId="{4CE24ED3-77E0-4CB5-8A82-DA28C292EC5F}">
      <dgm:prSet/>
      <dgm:spPr/>
      <dgm:t>
        <a:bodyPr/>
        <a:lstStyle/>
        <a:p>
          <a:endParaRPr lang="ru-RU"/>
        </a:p>
      </dgm:t>
    </dgm:pt>
    <dgm:pt modelId="{6F261590-16DA-47BF-B09E-2ECA02D24BD2}" type="sibTrans" cxnId="{4CE24ED3-77E0-4CB5-8A82-DA28C292EC5F}">
      <dgm:prSet/>
      <dgm:spPr/>
      <dgm:t>
        <a:bodyPr/>
        <a:lstStyle/>
        <a:p>
          <a:endParaRPr lang="ru-RU"/>
        </a:p>
      </dgm:t>
    </dgm:pt>
    <dgm:pt modelId="{DFA10FBE-7A57-4A6A-8D9C-0BABFBA170E0}">
      <dgm:prSet phldrT="[Текст]" custT="1"/>
      <dgm:spPr/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</a:rPr>
            <a:t>Директорский приём родителей, учащихся и учителей  по итогам года</a:t>
          </a:r>
          <a:endParaRPr lang="ru-RU" sz="2400" dirty="0">
            <a:solidFill>
              <a:schemeClr val="tx1"/>
            </a:solidFill>
          </a:endParaRPr>
        </a:p>
      </dgm:t>
    </dgm:pt>
    <dgm:pt modelId="{68474FE0-F1B9-4A73-A795-9CE274D3DCE3}" type="parTrans" cxnId="{2DC5FC2C-2B02-444C-BCCC-7D4F21CC3863}">
      <dgm:prSet/>
      <dgm:spPr/>
      <dgm:t>
        <a:bodyPr/>
        <a:lstStyle/>
        <a:p>
          <a:endParaRPr lang="ru-RU"/>
        </a:p>
      </dgm:t>
    </dgm:pt>
    <dgm:pt modelId="{74D3B5CA-7275-4E29-A069-EA6CA272928D}" type="sibTrans" cxnId="{2DC5FC2C-2B02-444C-BCCC-7D4F21CC3863}">
      <dgm:prSet/>
      <dgm:spPr/>
      <dgm:t>
        <a:bodyPr/>
        <a:lstStyle/>
        <a:p>
          <a:endParaRPr lang="ru-RU"/>
        </a:p>
      </dgm:t>
    </dgm:pt>
    <dgm:pt modelId="{46DD9C77-C87E-455A-9629-DB806CA1272B}">
      <dgm:prSet phldrT="[Текст]" custT="1"/>
      <dgm:spPr/>
      <dgm:t>
        <a:bodyPr/>
        <a:lstStyle/>
        <a:p>
          <a:r>
            <a:rPr lang="ru-RU" sz="4000" dirty="0" smtClean="0"/>
            <a:t>      </a:t>
          </a:r>
          <a:r>
            <a:rPr lang="ru-RU" sz="2800" dirty="0" smtClean="0">
              <a:solidFill>
                <a:schemeClr val="tx1"/>
              </a:solidFill>
            </a:rPr>
            <a:t>Управляющий совет</a:t>
          </a:r>
          <a:endParaRPr lang="ru-RU" sz="2800" dirty="0">
            <a:solidFill>
              <a:schemeClr val="tx1"/>
            </a:solidFill>
          </a:endParaRPr>
        </a:p>
      </dgm:t>
    </dgm:pt>
    <dgm:pt modelId="{52A702A7-AC82-4C45-8F77-359E6EE0E7FD}" type="parTrans" cxnId="{316DFD4E-8139-4C22-81D0-6EF0E57A08DD}">
      <dgm:prSet/>
      <dgm:spPr/>
      <dgm:t>
        <a:bodyPr/>
        <a:lstStyle/>
        <a:p>
          <a:endParaRPr lang="ru-RU"/>
        </a:p>
      </dgm:t>
    </dgm:pt>
    <dgm:pt modelId="{ADD85B58-934F-4802-AC6B-4AE350C73C52}" type="sibTrans" cxnId="{316DFD4E-8139-4C22-81D0-6EF0E57A08DD}">
      <dgm:prSet/>
      <dgm:spPr/>
      <dgm:t>
        <a:bodyPr/>
        <a:lstStyle/>
        <a:p>
          <a:endParaRPr lang="ru-RU"/>
        </a:p>
      </dgm:t>
    </dgm:pt>
    <dgm:pt modelId="{7882B8B8-A595-4D2C-A1A5-B35F6FB794C2}">
      <dgm:prSet phldrT="[Текст]" custT="1"/>
      <dgm:spPr/>
      <dgm:t>
        <a:bodyPr/>
        <a:lstStyle/>
        <a:p>
          <a:r>
            <a:rPr lang="ru-RU" sz="4700" dirty="0" smtClean="0">
              <a:solidFill>
                <a:schemeClr val="accent6">
                  <a:lumMod val="75000"/>
                </a:schemeClr>
              </a:solidFill>
            </a:rPr>
            <a:t>  </a:t>
          </a:r>
          <a:r>
            <a:rPr lang="ru-RU" sz="3200" dirty="0" smtClean="0">
              <a:solidFill>
                <a:schemeClr val="tx1"/>
              </a:solidFill>
            </a:rPr>
            <a:t>Попечительский совет </a:t>
          </a:r>
          <a:endParaRPr lang="ru-RU" sz="3200" dirty="0">
            <a:solidFill>
              <a:schemeClr val="tx1"/>
            </a:solidFill>
          </a:endParaRPr>
        </a:p>
      </dgm:t>
    </dgm:pt>
    <dgm:pt modelId="{DB6064C9-A06B-4580-BD1F-D772F1EF52FC}" type="parTrans" cxnId="{014A237F-3D28-4E0F-8030-BF1F8767B896}">
      <dgm:prSet/>
      <dgm:spPr/>
      <dgm:t>
        <a:bodyPr/>
        <a:lstStyle/>
        <a:p>
          <a:endParaRPr lang="ru-RU"/>
        </a:p>
      </dgm:t>
    </dgm:pt>
    <dgm:pt modelId="{650B35A7-AA3F-45BA-BB2C-34AD580627A0}" type="sibTrans" cxnId="{014A237F-3D28-4E0F-8030-BF1F8767B896}">
      <dgm:prSet/>
      <dgm:spPr/>
      <dgm:t>
        <a:bodyPr/>
        <a:lstStyle/>
        <a:p>
          <a:endParaRPr lang="ru-RU"/>
        </a:p>
      </dgm:t>
    </dgm:pt>
    <dgm:pt modelId="{B64E6804-8D09-4BBB-85B5-BFB958F407A7}" type="pres">
      <dgm:prSet presAssocID="{6A13C06F-7C40-4F99-9C92-1F27925BAE4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EBE7D5-F2E6-46CC-B8FE-1B295CB5D173}" type="pres">
      <dgm:prSet presAssocID="{99D28BCD-56DA-470B-94D6-CD20106A5D52}" presName="comp" presStyleCnt="0"/>
      <dgm:spPr/>
    </dgm:pt>
    <dgm:pt modelId="{96C32948-B064-47FC-A276-BA32470CD107}" type="pres">
      <dgm:prSet presAssocID="{99D28BCD-56DA-470B-94D6-CD20106A5D52}" presName="box" presStyleLbl="node1" presStyleIdx="0" presStyleCnt="5" custLinFactNeighborX="403" custLinFactNeighborY="-4577"/>
      <dgm:spPr/>
      <dgm:t>
        <a:bodyPr/>
        <a:lstStyle/>
        <a:p>
          <a:endParaRPr lang="ru-RU"/>
        </a:p>
      </dgm:t>
    </dgm:pt>
    <dgm:pt modelId="{09FD27B9-FA69-4876-A94B-7F6288FAD40B}" type="pres">
      <dgm:prSet presAssocID="{99D28BCD-56DA-470B-94D6-CD20106A5D52}" presName="img" presStyleLbl="fgImgPlace1" presStyleIdx="0" presStyleCnt="5" custScaleY="12267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4B8BEE5-53B6-41A4-9FF7-91246EF2D6D7}" type="pres">
      <dgm:prSet presAssocID="{99D28BCD-56DA-470B-94D6-CD20106A5D5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990B7-F26B-443C-8863-FD613202663B}" type="pres">
      <dgm:prSet presAssocID="{B8D4CB98-FF5C-43FA-94CA-CB5EBFEF54F2}" presName="spacer" presStyleCnt="0"/>
      <dgm:spPr/>
    </dgm:pt>
    <dgm:pt modelId="{7FF805FA-61AC-4ED9-A5C3-DE47BEA5B089}" type="pres">
      <dgm:prSet presAssocID="{7882B8B8-A595-4D2C-A1A5-B35F6FB794C2}" presName="comp" presStyleCnt="0"/>
      <dgm:spPr/>
    </dgm:pt>
    <dgm:pt modelId="{9CF6EFCF-4F29-4DED-B84A-64A04805A3F2}" type="pres">
      <dgm:prSet presAssocID="{7882B8B8-A595-4D2C-A1A5-B35F6FB794C2}" presName="box" presStyleLbl="node1" presStyleIdx="1" presStyleCnt="5" custLinFactNeighborX="403" custLinFactNeighborY="-4577"/>
      <dgm:spPr/>
      <dgm:t>
        <a:bodyPr/>
        <a:lstStyle/>
        <a:p>
          <a:endParaRPr lang="ru-RU"/>
        </a:p>
      </dgm:t>
    </dgm:pt>
    <dgm:pt modelId="{C79230D0-C6E1-4115-949A-1B6F9AA1E2A7}" type="pres">
      <dgm:prSet presAssocID="{7882B8B8-A595-4D2C-A1A5-B35F6FB794C2}" presName="img" presStyleLbl="fgImgPlace1" presStyleIdx="1" presStyleCnt="5" custScaleY="13175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C08183C-468B-40F2-A439-A3414164DB01}" type="pres">
      <dgm:prSet presAssocID="{7882B8B8-A595-4D2C-A1A5-B35F6FB794C2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FE193-E465-4AA6-B170-2158AF850E75}" type="pres">
      <dgm:prSet presAssocID="{650B35A7-AA3F-45BA-BB2C-34AD580627A0}" presName="spacer" presStyleCnt="0"/>
      <dgm:spPr/>
    </dgm:pt>
    <dgm:pt modelId="{E20B2E12-15B0-4BF9-85E0-FBD69A1C9078}" type="pres">
      <dgm:prSet presAssocID="{46DD9C77-C87E-455A-9629-DB806CA1272B}" presName="comp" presStyleCnt="0"/>
      <dgm:spPr/>
    </dgm:pt>
    <dgm:pt modelId="{10E1602B-7372-448F-B8A0-215C2F0A4CB9}" type="pres">
      <dgm:prSet presAssocID="{46DD9C77-C87E-455A-9629-DB806CA1272B}" presName="box" presStyleLbl="node1" presStyleIdx="2" presStyleCnt="5"/>
      <dgm:spPr/>
      <dgm:t>
        <a:bodyPr/>
        <a:lstStyle/>
        <a:p>
          <a:endParaRPr lang="ru-RU"/>
        </a:p>
      </dgm:t>
    </dgm:pt>
    <dgm:pt modelId="{6CBDC087-D95C-4A84-AF69-F7F3D0177CE1}" type="pres">
      <dgm:prSet presAssocID="{46DD9C77-C87E-455A-9629-DB806CA1272B}" presName="img" presStyleLbl="fgImgPlace1" presStyleIdx="2" presStyleCnt="5" custScaleX="111170" custScaleY="12217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C06F962-6ED0-449B-ABBD-063465C62D5C}" type="pres">
      <dgm:prSet presAssocID="{46DD9C77-C87E-455A-9629-DB806CA1272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41D4BC-0E55-436B-A4F8-2758CAF70516}" type="pres">
      <dgm:prSet presAssocID="{ADD85B58-934F-4802-AC6B-4AE350C73C52}" presName="spacer" presStyleCnt="0"/>
      <dgm:spPr/>
    </dgm:pt>
    <dgm:pt modelId="{0613CFA2-B11D-4AC3-BDC2-3CD382074F2C}" type="pres">
      <dgm:prSet presAssocID="{BAB3FE8B-0F41-4639-BE3C-A78B5D4E7648}" presName="comp" presStyleCnt="0"/>
      <dgm:spPr/>
    </dgm:pt>
    <dgm:pt modelId="{E460B08D-A247-4EE7-8913-2F3528F5CE35}" type="pres">
      <dgm:prSet presAssocID="{BAB3FE8B-0F41-4639-BE3C-A78B5D4E7648}" presName="box" presStyleLbl="node1" presStyleIdx="3" presStyleCnt="5"/>
      <dgm:spPr/>
      <dgm:t>
        <a:bodyPr/>
        <a:lstStyle/>
        <a:p>
          <a:endParaRPr lang="ru-RU"/>
        </a:p>
      </dgm:t>
    </dgm:pt>
    <dgm:pt modelId="{6B205DCB-94FA-4157-9AB1-0317073B151C}" type="pres">
      <dgm:prSet presAssocID="{BAB3FE8B-0F41-4639-BE3C-A78B5D4E7648}" presName="img" presStyleLbl="fgImgPlace1" presStyleIdx="3" presStyleCnt="5" custScaleX="111170" custScaleY="12167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BCA081E-3141-468D-BB8E-B1C29DAD802B}" type="pres">
      <dgm:prSet presAssocID="{BAB3FE8B-0F41-4639-BE3C-A78B5D4E764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1387C6-01F0-4C0C-BF1B-91F9A45CAED6}" type="pres">
      <dgm:prSet presAssocID="{6F261590-16DA-47BF-B09E-2ECA02D24BD2}" presName="spacer" presStyleCnt="0"/>
      <dgm:spPr/>
    </dgm:pt>
    <dgm:pt modelId="{63CA9D5E-CBC8-410D-BA34-F724476BAC44}" type="pres">
      <dgm:prSet presAssocID="{DFA10FBE-7A57-4A6A-8D9C-0BABFBA170E0}" presName="comp" presStyleCnt="0"/>
      <dgm:spPr/>
    </dgm:pt>
    <dgm:pt modelId="{DD255EDC-B976-4E9E-B17E-23E5C1D54DE8}" type="pres">
      <dgm:prSet presAssocID="{DFA10FBE-7A57-4A6A-8D9C-0BABFBA170E0}" presName="box" presStyleLbl="node1" presStyleIdx="4" presStyleCnt="5"/>
      <dgm:spPr/>
      <dgm:t>
        <a:bodyPr/>
        <a:lstStyle/>
        <a:p>
          <a:endParaRPr lang="ru-RU"/>
        </a:p>
      </dgm:t>
    </dgm:pt>
    <dgm:pt modelId="{F6F3E1C0-7E30-4A1B-BEE1-6D8D43C43C64}" type="pres">
      <dgm:prSet presAssocID="{DFA10FBE-7A57-4A6A-8D9C-0BABFBA170E0}" presName="img" presStyleLbl="fgImgPlace1" presStyleIdx="4" presStyleCnt="5" custScaleY="12576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5B793B45-6AA7-4C40-AF94-91CC20143CF7}" type="pres">
      <dgm:prSet presAssocID="{DFA10FBE-7A57-4A6A-8D9C-0BABFBA170E0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6350F2-5E37-4BA8-89BC-F63CC359AC84}" type="presOf" srcId="{46DD9C77-C87E-455A-9629-DB806CA1272B}" destId="{10E1602B-7372-448F-B8A0-215C2F0A4CB9}" srcOrd="0" destOrd="0" presId="urn:microsoft.com/office/officeart/2005/8/layout/vList4#1"/>
    <dgm:cxn modelId="{014A237F-3D28-4E0F-8030-BF1F8767B896}" srcId="{6A13C06F-7C40-4F99-9C92-1F27925BAE4F}" destId="{7882B8B8-A595-4D2C-A1A5-B35F6FB794C2}" srcOrd="1" destOrd="0" parTransId="{DB6064C9-A06B-4580-BD1F-D772F1EF52FC}" sibTransId="{650B35A7-AA3F-45BA-BB2C-34AD580627A0}"/>
    <dgm:cxn modelId="{316DFD4E-8139-4C22-81D0-6EF0E57A08DD}" srcId="{6A13C06F-7C40-4F99-9C92-1F27925BAE4F}" destId="{46DD9C77-C87E-455A-9629-DB806CA1272B}" srcOrd="2" destOrd="0" parTransId="{52A702A7-AC82-4C45-8F77-359E6EE0E7FD}" sibTransId="{ADD85B58-934F-4802-AC6B-4AE350C73C52}"/>
    <dgm:cxn modelId="{FECA28EB-F767-4E97-8C1A-9C9FE364438D}" type="presOf" srcId="{46DD9C77-C87E-455A-9629-DB806CA1272B}" destId="{4C06F962-6ED0-449B-ABBD-063465C62D5C}" srcOrd="1" destOrd="0" presId="urn:microsoft.com/office/officeart/2005/8/layout/vList4#1"/>
    <dgm:cxn modelId="{4CE24ED3-77E0-4CB5-8A82-DA28C292EC5F}" srcId="{6A13C06F-7C40-4F99-9C92-1F27925BAE4F}" destId="{BAB3FE8B-0F41-4639-BE3C-A78B5D4E7648}" srcOrd="3" destOrd="0" parTransId="{ED5043E9-C3FA-4127-AB10-B3E24F13F013}" sibTransId="{6F261590-16DA-47BF-B09E-2ECA02D24BD2}"/>
    <dgm:cxn modelId="{2DC5FC2C-2B02-444C-BCCC-7D4F21CC3863}" srcId="{6A13C06F-7C40-4F99-9C92-1F27925BAE4F}" destId="{DFA10FBE-7A57-4A6A-8D9C-0BABFBA170E0}" srcOrd="4" destOrd="0" parTransId="{68474FE0-F1B9-4A73-A795-9CE274D3DCE3}" sibTransId="{74D3B5CA-7275-4E29-A069-EA6CA272928D}"/>
    <dgm:cxn modelId="{D6919ACF-9101-4AC6-B058-0C9593ED18CA}" type="presOf" srcId="{6A13C06F-7C40-4F99-9C92-1F27925BAE4F}" destId="{B64E6804-8D09-4BBB-85B5-BFB958F407A7}" srcOrd="0" destOrd="0" presId="urn:microsoft.com/office/officeart/2005/8/layout/vList4#1"/>
    <dgm:cxn modelId="{3C87F511-E712-4DFA-B786-2798FE2E2914}" type="presOf" srcId="{DFA10FBE-7A57-4A6A-8D9C-0BABFBA170E0}" destId="{5B793B45-6AA7-4C40-AF94-91CC20143CF7}" srcOrd="1" destOrd="0" presId="urn:microsoft.com/office/officeart/2005/8/layout/vList4#1"/>
    <dgm:cxn modelId="{A649FF6C-26CC-4333-B691-41C10ECDB619}" type="presOf" srcId="{BAB3FE8B-0F41-4639-BE3C-A78B5D4E7648}" destId="{E460B08D-A247-4EE7-8913-2F3528F5CE35}" srcOrd="0" destOrd="0" presId="urn:microsoft.com/office/officeart/2005/8/layout/vList4#1"/>
    <dgm:cxn modelId="{A58CF398-190A-4CD9-B69E-1A4D8C1D61E2}" type="presOf" srcId="{7882B8B8-A595-4D2C-A1A5-B35F6FB794C2}" destId="{9CF6EFCF-4F29-4DED-B84A-64A04805A3F2}" srcOrd="0" destOrd="0" presId="urn:microsoft.com/office/officeart/2005/8/layout/vList4#1"/>
    <dgm:cxn modelId="{556C6A8E-FB9A-4C17-8993-2F338069F3AC}" type="presOf" srcId="{99D28BCD-56DA-470B-94D6-CD20106A5D52}" destId="{B4B8BEE5-53B6-41A4-9FF7-91246EF2D6D7}" srcOrd="1" destOrd="0" presId="urn:microsoft.com/office/officeart/2005/8/layout/vList4#1"/>
    <dgm:cxn modelId="{4D974181-72B5-4B3C-B612-66C658288EB6}" srcId="{6A13C06F-7C40-4F99-9C92-1F27925BAE4F}" destId="{99D28BCD-56DA-470B-94D6-CD20106A5D52}" srcOrd="0" destOrd="0" parTransId="{4199E73E-0D80-4205-B1E8-49F878DC7A53}" sibTransId="{B8D4CB98-FF5C-43FA-94CA-CB5EBFEF54F2}"/>
    <dgm:cxn modelId="{8E2F1B56-4884-4AE5-8AA1-2D064F708358}" type="presOf" srcId="{BAB3FE8B-0F41-4639-BE3C-A78B5D4E7648}" destId="{1BCA081E-3141-468D-BB8E-B1C29DAD802B}" srcOrd="1" destOrd="0" presId="urn:microsoft.com/office/officeart/2005/8/layout/vList4#1"/>
    <dgm:cxn modelId="{06605628-A8DE-40F0-BDA5-C9338F483118}" type="presOf" srcId="{7882B8B8-A595-4D2C-A1A5-B35F6FB794C2}" destId="{FC08183C-468B-40F2-A439-A3414164DB01}" srcOrd="1" destOrd="0" presId="urn:microsoft.com/office/officeart/2005/8/layout/vList4#1"/>
    <dgm:cxn modelId="{10C145B0-04F4-43FE-867C-BFBA6892B64F}" type="presOf" srcId="{99D28BCD-56DA-470B-94D6-CD20106A5D52}" destId="{96C32948-B064-47FC-A276-BA32470CD107}" srcOrd="0" destOrd="0" presId="urn:microsoft.com/office/officeart/2005/8/layout/vList4#1"/>
    <dgm:cxn modelId="{5D739BCC-A041-4354-89A7-6851FB451C43}" type="presOf" srcId="{DFA10FBE-7A57-4A6A-8D9C-0BABFBA170E0}" destId="{DD255EDC-B976-4E9E-B17E-23E5C1D54DE8}" srcOrd="0" destOrd="0" presId="urn:microsoft.com/office/officeart/2005/8/layout/vList4#1"/>
    <dgm:cxn modelId="{3E8504EE-2B83-4496-BA0B-C95D0886BF76}" type="presParOf" srcId="{B64E6804-8D09-4BBB-85B5-BFB958F407A7}" destId="{F0EBE7D5-F2E6-46CC-B8FE-1B295CB5D173}" srcOrd="0" destOrd="0" presId="urn:microsoft.com/office/officeart/2005/8/layout/vList4#1"/>
    <dgm:cxn modelId="{1A86261F-8AD4-480F-9EF0-EF8BF9AF76FB}" type="presParOf" srcId="{F0EBE7D5-F2E6-46CC-B8FE-1B295CB5D173}" destId="{96C32948-B064-47FC-A276-BA32470CD107}" srcOrd="0" destOrd="0" presId="urn:microsoft.com/office/officeart/2005/8/layout/vList4#1"/>
    <dgm:cxn modelId="{8F895391-486A-48D8-A79B-BF236985EF06}" type="presParOf" srcId="{F0EBE7D5-F2E6-46CC-B8FE-1B295CB5D173}" destId="{09FD27B9-FA69-4876-A94B-7F6288FAD40B}" srcOrd="1" destOrd="0" presId="urn:microsoft.com/office/officeart/2005/8/layout/vList4#1"/>
    <dgm:cxn modelId="{F33B58CA-5DCC-408C-9AD5-DF60AF5F6036}" type="presParOf" srcId="{F0EBE7D5-F2E6-46CC-B8FE-1B295CB5D173}" destId="{B4B8BEE5-53B6-41A4-9FF7-91246EF2D6D7}" srcOrd="2" destOrd="0" presId="urn:microsoft.com/office/officeart/2005/8/layout/vList4#1"/>
    <dgm:cxn modelId="{D33D48B6-8429-4FEC-BC90-19D9044DB4EC}" type="presParOf" srcId="{B64E6804-8D09-4BBB-85B5-BFB958F407A7}" destId="{A5A990B7-F26B-443C-8863-FD613202663B}" srcOrd="1" destOrd="0" presId="urn:microsoft.com/office/officeart/2005/8/layout/vList4#1"/>
    <dgm:cxn modelId="{C0BE8D08-85B7-4C0C-A368-18AA55D1C275}" type="presParOf" srcId="{B64E6804-8D09-4BBB-85B5-BFB958F407A7}" destId="{7FF805FA-61AC-4ED9-A5C3-DE47BEA5B089}" srcOrd="2" destOrd="0" presId="urn:microsoft.com/office/officeart/2005/8/layout/vList4#1"/>
    <dgm:cxn modelId="{54553FCB-3E3E-469F-B20F-EC1C0DBA3987}" type="presParOf" srcId="{7FF805FA-61AC-4ED9-A5C3-DE47BEA5B089}" destId="{9CF6EFCF-4F29-4DED-B84A-64A04805A3F2}" srcOrd="0" destOrd="0" presId="urn:microsoft.com/office/officeart/2005/8/layout/vList4#1"/>
    <dgm:cxn modelId="{749D336B-97FE-4916-A30D-3FE1EBDB2454}" type="presParOf" srcId="{7FF805FA-61AC-4ED9-A5C3-DE47BEA5B089}" destId="{C79230D0-C6E1-4115-949A-1B6F9AA1E2A7}" srcOrd="1" destOrd="0" presId="urn:microsoft.com/office/officeart/2005/8/layout/vList4#1"/>
    <dgm:cxn modelId="{AE404438-728C-4AD9-90AE-5F75A6B78CE0}" type="presParOf" srcId="{7FF805FA-61AC-4ED9-A5C3-DE47BEA5B089}" destId="{FC08183C-468B-40F2-A439-A3414164DB01}" srcOrd="2" destOrd="0" presId="urn:microsoft.com/office/officeart/2005/8/layout/vList4#1"/>
    <dgm:cxn modelId="{6641984F-FA4E-45C7-917B-7C8B3CBECC59}" type="presParOf" srcId="{B64E6804-8D09-4BBB-85B5-BFB958F407A7}" destId="{51FFE193-E465-4AA6-B170-2158AF850E75}" srcOrd="3" destOrd="0" presId="urn:microsoft.com/office/officeart/2005/8/layout/vList4#1"/>
    <dgm:cxn modelId="{D99F21D5-E9B2-4658-B128-D9AC276AA7B8}" type="presParOf" srcId="{B64E6804-8D09-4BBB-85B5-BFB958F407A7}" destId="{E20B2E12-15B0-4BF9-85E0-FBD69A1C9078}" srcOrd="4" destOrd="0" presId="urn:microsoft.com/office/officeart/2005/8/layout/vList4#1"/>
    <dgm:cxn modelId="{2C3B3539-F465-4BF6-97ED-16FFBD17939C}" type="presParOf" srcId="{E20B2E12-15B0-4BF9-85E0-FBD69A1C9078}" destId="{10E1602B-7372-448F-B8A0-215C2F0A4CB9}" srcOrd="0" destOrd="0" presId="urn:microsoft.com/office/officeart/2005/8/layout/vList4#1"/>
    <dgm:cxn modelId="{03E89177-C51E-43EA-BD9B-75E67BAB5636}" type="presParOf" srcId="{E20B2E12-15B0-4BF9-85E0-FBD69A1C9078}" destId="{6CBDC087-D95C-4A84-AF69-F7F3D0177CE1}" srcOrd="1" destOrd="0" presId="urn:microsoft.com/office/officeart/2005/8/layout/vList4#1"/>
    <dgm:cxn modelId="{A6F945F0-A2BD-472F-8836-984E79457825}" type="presParOf" srcId="{E20B2E12-15B0-4BF9-85E0-FBD69A1C9078}" destId="{4C06F962-6ED0-449B-ABBD-063465C62D5C}" srcOrd="2" destOrd="0" presId="urn:microsoft.com/office/officeart/2005/8/layout/vList4#1"/>
    <dgm:cxn modelId="{1E10D160-4503-44EC-AADB-7866DC1C873E}" type="presParOf" srcId="{B64E6804-8D09-4BBB-85B5-BFB958F407A7}" destId="{9641D4BC-0E55-436B-A4F8-2758CAF70516}" srcOrd="5" destOrd="0" presId="urn:microsoft.com/office/officeart/2005/8/layout/vList4#1"/>
    <dgm:cxn modelId="{D3561907-8D6E-43D5-9465-AE21D4FFDEE0}" type="presParOf" srcId="{B64E6804-8D09-4BBB-85B5-BFB958F407A7}" destId="{0613CFA2-B11D-4AC3-BDC2-3CD382074F2C}" srcOrd="6" destOrd="0" presId="urn:microsoft.com/office/officeart/2005/8/layout/vList4#1"/>
    <dgm:cxn modelId="{AADE9BE0-6F28-4064-972F-447F4EF47DFA}" type="presParOf" srcId="{0613CFA2-B11D-4AC3-BDC2-3CD382074F2C}" destId="{E460B08D-A247-4EE7-8913-2F3528F5CE35}" srcOrd="0" destOrd="0" presId="urn:microsoft.com/office/officeart/2005/8/layout/vList4#1"/>
    <dgm:cxn modelId="{3797140E-454A-45DF-AA51-9B600344739A}" type="presParOf" srcId="{0613CFA2-B11D-4AC3-BDC2-3CD382074F2C}" destId="{6B205DCB-94FA-4157-9AB1-0317073B151C}" srcOrd="1" destOrd="0" presId="urn:microsoft.com/office/officeart/2005/8/layout/vList4#1"/>
    <dgm:cxn modelId="{437F5291-2723-48D8-82A0-C770BB187D46}" type="presParOf" srcId="{0613CFA2-B11D-4AC3-BDC2-3CD382074F2C}" destId="{1BCA081E-3141-468D-BB8E-B1C29DAD802B}" srcOrd="2" destOrd="0" presId="urn:microsoft.com/office/officeart/2005/8/layout/vList4#1"/>
    <dgm:cxn modelId="{61511444-8CD2-49C8-BB5E-50082157410E}" type="presParOf" srcId="{B64E6804-8D09-4BBB-85B5-BFB958F407A7}" destId="{451387C6-01F0-4C0C-BF1B-91F9A45CAED6}" srcOrd="7" destOrd="0" presId="urn:microsoft.com/office/officeart/2005/8/layout/vList4#1"/>
    <dgm:cxn modelId="{FCAD88DC-39E5-4DA3-8DA6-0771214C926D}" type="presParOf" srcId="{B64E6804-8D09-4BBB-85B5-BFB958F407A7}" destId="{63CA9D5E-CBC8-410D-BA34-F724476BAC44}" srcOrd="8" destOrd="0" presId="urn:microsoft.com/office/officeart/2005/8/layout/vList4#1"/>
    <dgm:cxn modelId="{F7FF864B-C255-4834-B525-D4129D583683}" type="presParOf" srcId="{63CA9D5E-CBC8-410D-BA34-F724476BAC44}" destId="{DD255EDC-B976-4E9E-B17E-23E5C1D54DE8}" srcOrd="0" destOrd="0" presId="urn:microsoft.com/office/officeart/2005/8/layout/vList4#1"/>
    <dgm:cxn modelId="{648B433A-DEAC-4BBC-A858-C90AA42DD534}" type="presParOf" srcId="{63CA9D5E-CBC8-410D-BA34-F724476BAC44}" destId="{F6F3E1C0-7E30-4A1B-BEE1-6D8D43C43C64}" srcOrd="1" destOrd="0" presId="urn:microsoft.com/office/officeart/2005/8/layout/vList4#1"/>
    <dgm:cxn modelId="{FB5A07E7-A9FB-43C4-ACC0-813B7BE3608F}" type="presParOf" srcId="{63CA9D5E-CBC8-410D-BA34-F724476BAC44}" destId="{5B793B45-6AA7-4C40-AF94-91CC20143CF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D80F4A-B586-486F-AC65-C6461F4326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B58826-79AB-4D90-B62A-05AFB524FFD9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НПО «Автоматика»</a:t>
          </a:r>
          <a:endParaRPr lang="ru-RU" sz="1800" dirty="0">
            <a:solidFill>
              <a:srgbClr val="002060"/>
            </a:solidFill>
          </a:endParaRPr>
        </a:p>
      </dgm:t>
    </dgm:pt>
    <dgm:pt modelId="{C088F537-FAEE-4621-A542-C202A018EFF6}" type="parTrans" cxnId="{D7790B4A-B743-4292-A4C8-6C89DA43D6D9}">
      <dgm:prSet/>
      <dgm:spPr/>
      <dgm:t>
        <a:bodyPr/>
        <a:lstStyle/>
        <a:p>
          <a:endParaRPr lang="ru-RU"/>
        </a:p>
      </dgm:t>
    </dgm:pt>
    <dgm:pt modelId="{30C82712-32EF-4DFA-9030-22CC3E05D0C0}" type="sibTrans" cxnId="{D7790B4A-B743-4292-A4C8-6C89DA43D6D9}">
      <dgm:prSet/>
      <dgm:spPr/>
      <dgm:t>
        <a:bodyPr/>
        <a:lstStyle/>
        <a:p>
          <a:endParaRPr lang="ru-RU"/>
        </a:p>
      </dgm:t>
    </dgm:pt>
    <dgm:pt modelId="{B8E3B6DD-442C-4408-91DA-E53D399A04F8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Музеи, театры, БЦ «Екатеринбург»</a:t>
          </a:r>
          <a:endParaRPr lang="ru-RU" dirty="0">
            <a:solidFill>
              <a:srgbClr val="002060"/>
            </a:solidFill>
          </a:endParaRPr>
        </a:p>
      </dgm:t>
    </dgm:pt>
    <dgm:pt modelId="{29D4A69E-B3F3-4CBB-BA46-422D717220AA}" type="parTrans" cxnId="{BEAEEAFB-A8F7-41E7-9BA5-659572334BDB}">
      <dgm:prSet/>
      <dgm:spPr/>
      <dgm:t>
        <a:bodyPr/>
        <a:lstStyle/>
        <a:p>
          <a:endParaRPr lang="ru-RU"/>
        </a:p>
      </dgm:t>
    </dgm:pt>
    <dgm:pt modelId="{398782D0-B469-4D75-916F-7D100E33A0A9}" type="sibTrans" cxnId="{BEAEEAFB-A8F7-41E7-9BA5-659572334BDB}">
      <dgm:prSet/>
      <dgm:spPr/>
      <dgm:t>
        <a:bodyPr/>
        <a:lstStyle/>
        <a:p>
          <a:endParaRPr lang="ru-RU"/>
        </a:p>
      </dgm:t>
    </dgm:pt>
    <dgm:pt modelId="{A351C271-9270-4D92-B574-3D82A06C57DE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Зоопарк </a:t>
          </a:r>
          <a:endParaRPr lang="ru-RU" dirty="0">
            <a:solidFill>
              <a:srgbClr val="002060"/>
            </a:solidFill>
          </a:endParaRPr>
        </a:p>
      </dgm:t>
    </dgm:pt>
    <dgm:pt modelId="{983E7883-E09B-4B95-A22E-CA731170D960}" type="parTrans" cxnId="{6AA02D00-1553-4414-9083-9E460E76CC55}">
      <dgm:prSet/>
      <dgm:spPr/>
      <dgm:t>
        <a:bodyPr/>
        <a:lstStyle/>
        <a:p>
          <a:endParaRPr lang="ru-RU"/>
        </a:p>
      </dgm:t>
    </dgm:pt>
    <dgm:pt modelId="{B1C64779-64CB-4A18-BECE-7F994CA83C00}" type="sibTrans" cxnId="{6AA02D00-1553-4414-9083-9E460E76CC55}">
      <dgm:prSet/>
      <dgm:spPr/>
      <dgm:t>
        <a:bodyPr/>
        <a:lstStyle/>
        <a:p>
          <a:endParaRPr lang="ru-RU"/>
        </a:p>
      </dgm:t>
    </dgm:pt>
    <dgm:pt modelId="{F235A1CA-7132-4953-92B8-BB566B01F23B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Уральская инженерная школа</a:t>
          </a:r>
          <a:endParaRPr lang="ru-RU" sz="1800" dirty="0">
            <a:solidFill>
              <a:srgbClr val="002060"/>
            </a:solidFill>
          </a:endParaRPr>
        </a:p>
      </dgm:t>
    </dgm:pt>
    <dgm:pt modelId="{AB054D5F-E15B-439A-ADCB-89441B670E61}" type="parTrans" cxnId="{88597959-D4BF-438A-BE1C-3134E8556DD9}">
      <dgm:prSet/>
      <dgm:spPr/>
      <dgm:t>
        <a:bodyPr/>
        <a:lstStyle/>
        <a:p>
          <a:endParaRPr lang="ru-RU"/>
        </a:p>
      </dgm:t>
    </dgm:pt>
    <dgm:pt modelId="{223D77C3-E47C-44E6-81C1-BAE852E680A6}" type="sibTrans" cxnId="{88597959-D4BF-438A-BE1C-3134E8556DD9}">
      <dgm:prSet/>
      <dgm:spPr/>
      <dgm:t>
        <a:bodyPr/>
        <a:lstStyle/>
        <a:p>
          <a:endParaRPr lang="ru-RU"/>
        </a:p>
      </dgm:t>
    </dgm:pt>
    <dgm:pt modelId="{6B83E25C-3885-4BF7-BDDF-E37BA4E55BFF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ВУЗы Екатеринбурга</a:t>
          </a:r>
          <a:endParaRPr lang="ru-RU" sz="1800" dirty="0">
            <a:solidFill>
              <a:srgbClr val="002060"/>
            </a:solidFill>
          </a:endParaRPr>
        </a:p>
      </dgm:t>
    </dgm:pt>
    <dgm:pt modelId="{51D5D22F-B05A-4907-98AC-31FDE96B4756}" type="parTrans" cxnId="{0AE728CB-67BD-445C-9B5F-CF28F524F537}">
      <dgm:prSet/>
      <dgm:spPr/>
      <dgm:t>
        <a:bodyPr/>
        <a:lstStyle/>
        <a:p>
          <a:endParaRPr lang="ru-RU"/>
        </a:p>
      </dgm:t>
    </dgm:pt>
    <dgm:pt modelId="{3ECD31C5-8F9E-4971-99DA-AB32223197F7}" type="sibTrans" cxnId="{0AE728CB-67BD-445C-9B5F-CF28F524F537}">
      <dgm:prSet/>
      <dgm:spPr/>
      <dgm:t>
        <a:bodyPr/>
        <a:lstStyle/>
        <a:p>
          <a:endParaRPr lang="ru-RU"/>
        </a:p>
      </dgm:t>
    </dgm:pt>
    <dgm:pt modelId="{4BB5673C-0551-442C-93DD-D5470031A832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Уральский горный университет, Военный оркестр штаба Центрального военного округа</a:t>
          </a:r>
          <a:endParaRPr lang="ru-RU" sz="1800" dirty="0">
            <a:solidFill>
              <a:srgbClr val="002060"/>
            </a:solidFill>
          </a:endParaRPr>
        </a:p>
      </dgm:t>
    </dgm:pt>
    <dgm:pt modelId="{C6D8E6DE-66B2-4114-AE34-4124EF868FF4}" type="parTrans" cxnId="{148202F4-4C2E-4922-8B36-317422B6A94C}">
      <dgm:prSet/>
      <dgm:spPr/>
      <dgm:t>
        <a:bodyPr/>
        <a:lstStyle/>
        <a:p>
          <a:endParaRPr lang="ru-RU"/>
        </a:p>
      </dgm:t>
    </dgm:pt>
    <dgm:pt modelId="{8CC5D6DD-843C-4716-8343-3EDA7FD8CAA0}" type="sibTrans" cxnId="{148202F4-4C2E-4922-8B36-317422B6A94C}">
      <dgm:prSet/>
      <dgm:spPr/>
      <dgm:t>
        <a:bodyPr/>
        <a:lstStyle/>
        <a:p>
          <a:endParaRPr lang="ru-RU"/>
        </a:p>
      </dgm:t>
    </dgm:pt>
    <dgm:pt modelId="{D63C4E8D-42FA-4083-B8D4-F11632617B5D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Санкт – Петербургский Центр культурно – образовательных инициатив «Среда»</a:t>
          </a:r>
          <a:endParaRPr lang="ru-RU" sz="1800" dirty="0">
            <a:solidFill>
              <a:srgbClr val="002060"/>
            </a:solidFill>
          </a:endParaRPr>
        </a:p>
      </dgm:t>
    </dgm:pt>
    <dgm:pt modelId="{6EEDB7AD-6076-4212-81E8-DC36622044B7}" type="parTrans" cxnId="{8D6BA58B-00E4-4935-ADD8-0600C76380AC}">
      <dgm:prSet/>
      <dgm:spPr/>
      <dgm:t>
        <a:bodyPr/>
        <a:lstStyle/>
        <a:p>
          <a:endParaRPr lang="ru-RU"/>
        </a:p>
      </dgm:t>
    </dgm:pt>
    <dgm:pt modelId="{1F7A8230-D780-46AE-BCB5-4A7C51E6A1CF}" type="sibTrans" cxnId="{8D6BA58B-00E4-4935-ADD8-0600C76380AC}">
      <dgm:prSet/>
      <dgm:spPr/>
      <dgm:t>
        <a:bodyPr/>
        <a:lstStyle/>
        <a:p>
          <a:endParaRPr lang="ru-RU"/>
        </a:p>
      </dgm:t>
    </dgm:pt>
    <dgm:pt modelId="{89F9BF04-6ECE-4194-AADA-4CC9CBA9D243}" type="pres">
      <dgm:prSet presAssocID="{EBD80F4A-B586-486F-AC65-C6461F4326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606E79-83A1-46C6-A3DC-CFA44D974E40}" type="pres">
      <dgm:prSet presAssocID="{B5B58826-79AB-4D90-B62A-05AFB524FFD9}" presName="parentLin" presStyleCnt="0"/>
      <dgm:spPr/>
    </dgm:pt>
    <dgm:pt modelId="{00C618E1-0D6D-4904-B290-2A6ECF8E9586}" type="pres">
      <dgm:prSet presAssocID="{B5B58826-79AB-4D90-B62A-05AFB524FFD9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D4C7EEB0-010E-4808-A02C-6EB2F8D7D3D1}" type="pres">
      <dgm:prSet presAssocID="{B5B58826-79AB-4D90-B62A-05AFB524FFD9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515CD9-3D82-41A1-BCBA-6C87C37B7AEF}" type="pres">
      <dgm:prSet presAssocID="{B5B58826-79AB-4D90-B62A-05AFB524FFD9}" presName="negativeSpace" presStyleCnt="0"/>
      <dgm:spPr/>
    </dgm:pt>
    <dgm:pt modelId="{159A2A4D-C721-4F4B-84CC-D29AB738346B}" type="pres">
      <dgm:prSet presAssocID="{B5B58826-79AB-4D90-B62A-05AFB524FFD9}" presName="childText" presStyleLbl="conFgAcc1" presStyleIdx="0" presStyleCnt="7">
        <dgm:presLayoutVars>
          <dgm:bulletEnabled val="1"/>
        </dgm:presLayoutVars>
      </dgm:prSet>
      <dgm:spPr/>
    </dgm:pt>
    <dgm:pt modelId="{BA6C08C0-7CC1-4747-9EBE-0D3A4E46DBF8}" type="pres">
      <dgm:prSet presAssocID="{30C82712-32EF-4DFA-9030-22CC3E05D0C0}" presName="spaceBetweenRectangles" presStyleCnt="0"/>
      <dgm:spPr/>
    </dgm:pt>
    <dgm:pt modelId="{A4759198-919E-4924-973A-090610A3B96F}" type="pres">
      <dgm:prSet presAssocID="{F235A1CA-7132-4953-92B8-BB566B01F23B}" presName="parentLin" presStyleCnt="0"/>
      <dgm:spPr/>
    </dgm:pt>
    <dgm:pt modelId="{EBC442C0-BBCC-4773-BEEC-901F0A3B429F}" type="pres">
      <dgm:prSet presAssocID="{F235A1CA-7132-4953-92B8-BB566B01F23B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78652259-DA9F-4717-ABA6-3962A58DE1FD}" type="pres">
      <dgm:prSet presAssocID="{F235A1CA-7132-4953-92B8-BB566B01F23B}" presName="parentText" presStyleLbl="node1" presStyleIdx="1" presStyleCnt="7" custScaleX="127247" custLinFactNeighborX="-13487" custLinFactNeighborY="-226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28352-DB5D-4C88-8E64-ACBA1F716426}" type="pres">
      <dgm:prSet presAssocID="{F235A1CA-7132-4953-92B8-BB566B01F23B}" presName="negativeSpace" presStyleCnt="0"/>
      <dgm:spPr/>
    </dgm:pt>
    <dgm:pt modelId="{B93EDD13-19FF-4E13-AE99-4659664A562B}" type="pres">
      <dgm:prSet presAssocID="{F235A1CA-7132-4953-92B8-BB566B01F23B}" presName="childText" presStyleLbl="conFgAcc1" presStyleIdx="1" presStyleCnt="7">
        <dgm:presLayoutVars>
          <dgm:bulletEnabled val="1"/>
        </dgm:presLayoutVars>
      </dgm:prSet>
      <dgm:spPr/>
    </dgm:pt>
    <dgm:pt modelId="{2294EBD2-C0FB-4A6D-BAF1-3D1C74BC7F16}" type="pres">
      <dgm:prSet presAssocID="{223D77C3-E47C-44E6-81C1-BAE852E680A6}" presName="spaceBetweenRectangles" presStyleCnt="0"/>
      <dgm:spPr/>
    </dgm:pt>
    <dgm:pt modelId="{71876762-6F38-40B8-9437-D64A17DCB6C6}" type="pres">
      <dgm:prSet presAssocID="{6B83E25C-3885-4BF7-BDDF-E37BA4E55BFF}" presName="parentLin" presStyleCnt="0"/>
      <dgm:spPr/>
    </dgm:pt>
    <dgm:pt modelId="{8B4D3BA2-714C-4057-A7AE-A7EA675B8CFD}" type="pres">
      <dgm:prSet presAssocID="{6B83E25C-3885-4BF7-BDDF-E37BA4E55BFF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0E609A0F-FD9D-417D-9C3F-2CF0062C2424}" type="pres">
      <dgm:prSet presAssocID="{6B83E25C-3885-4BF7-BDDF-E37BA4E55BF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0B9B8-55CB-4B74-B8D1-4468BC142BA7}" type="pres">
      <dgm:prSet presAssocID="{6B83E25C-3885-4BF7-BDDF-E37BA4E55BFF}" presName="negativeSpace" presStyleCnt="0"/>
      <dgm:spPr/>
    </dgm:pt>
    <dgm:pt modelId="{CD24087E-7D94-4CD2-B45E-95CF02A89AB7}" type="pres">
      <dgm:prSet presAssocID="{6B83E25C-3885-4BF7-BDDF-E37BA4E55BFF}" presName="childText" presStyleLbl="conFgAcc1" presStyleIdx="2" presStyleCnt="7">
        <dgm:presLayoutVars>
          <dgm:bulletEnabled val="1"/>
        </dgm:presLayoutVars>
      </dgm:prSet>
      <dgm:spPr/>
    </dgm:pt>
    <dgm:pt modelId="{A9B1E1C4-0D13-47A4-ABD8-1070F9F57CC7}" type="pres">
      <dgm:prSet presAssocID="{3ECD31C5-8F9E-4971-99DA-AB32223197F7}" presName="spaceBetweenRectangles" presStyleCnt="0"/>
      <dgm:spPr/>
    </dgm:pt>
    <dgm:pt modelId="{DD06F51F-2E12-480E-BF63-F7192C28F31A}" type="pres">
      <dgm:prSet presAssocID="{4BB5673C-0551-442C-93DD-D5470031A832}" presName="parentLin" presStyleCnt="0"/>
      <dgm:spPr/>
    </dgm:pt>
    <dgm:pt modelId="{9B7F796D-D5E6-435E-AF28-4BE94F596E7A}" type="pres">
      <dgm:prSet presAssocID="{4BB5673C-0551-442C-93DD-D5470031A832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D741979C-E21B-4165-A257-34BE83A3FDAF}" type="pres">
      <dgm:prSet presAssocID="{4BB5673C-0551-442C-93DD-D5470031A832}" presName="parentText" presStyleLbl="node1" presStyleIdx="3" presStyleCnt="7" custScaleX="120380" custScaleY="1994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B8985A-16A0-46BD-9CA5-EC6D75DC91F7}" type="pres">
      <dgm:prSet presAssocID="{4BB5673C-0551-442C-93DD-D5470031A832}" presName="negativeSpace" presStyleCnt="0"/>
      <dgm:spPr/>
    </dgm:pt>
    <dgm:pt modelId="{8FBCA189-964A-475E-9B7A-3838D3E6549C}" type="pres">
      <dgm:prSet presAssocID="{4BB5673C-0551-442C-93DD-D5470031A832}" presName="childText" presStyleLbl="conFgAcc1" presStyleIdx="3" presStyleCnt="7">
        <dgm:presLayoutVars>
          <dgm:bulletEnabled val="1"/>
        </dgm:presLayoutVars>
      </dgm:prSet>
      <dgm:spPr/>
    </dgm:pt>
    <dgm:pt modelId="{38C968EE-92CA-4E76-90E4-103DFB071E0A}" type="pres">
      <dgm:prSet presAssocID="{8CC5D6DD-843C-4716-8343-3EDA7FD8CAA0}" presName="spaceBetweenRectangles" presStyleCnt="0"/>
      <dgm:spPr/>
    </dgm:pt>
    <dgm:pt modelId="{516AFCD8-542F-44A5-8250-A9C8ADF7AF41}" type="pres">
      <dgm:prSet presAssocID="{D63C4E8D-42FA-4083-B8D4-F11632617B5D}" presName="parentLin" presStyleCnt="0"/>
      <dgm:spPr/>
    </dgm:pt>
    <dgm:pt modelId="{78CBB171-9403-45A7-A2FA-0972F64B1932}" type="pres">
      <dgm:prSet presAssocID="{D63C4E8D-42FA-4083-B8D4-F11632617B5D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4D75F526-7C33-4FD6-BCB4-EDAA5DCB7A4E}" type="pres">
      <dgm:prSet presAssocID="{D63C4E8D-42FA-4083-B8D4-F11632617B5D}" presName="parentText" presStyleLbl="node1" presStyleIdx="4" presStyleCnt="7" custScaleX="1238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52B89-56B7-40EB-863D-E54B6366E2D1}" type="pres">
      <dgm:prSet presAssocID="{D63C4E8D-42FA-4083-B8D4-F11632617B5D}" presName="negativeSpace" presStyleCnt="0"/>
      <dgm:spPr/>
    </dgm:pt>
    <dgm:pt modelId="{00BAD80E-0486-47DD-B20B-EAA13EC9C57D}" type="pres">
      <dgm:prSet presAssocID="{D63C4E8D-42FA-4083-B8D4-F11632617B5D}" presName="childText" presStyleLbl="conFgAcc1" presStyleIdx="4" presStyleCnt="7">
        <dgm:presLayoutVars>
          <dgm:bulletEnabled val="1"/>
        </dgm:presLayoutVars>
      </dgm:prSet>
      <dgm:spPr/>
    </dgm:pt>
    <dgm:pt modelId="{81648753-487E-432F-8E89-23254F496262}" type="pres">
      <dgm:prSet presAssocID="{1F7A8230-D780-46AE-BCB5-4A7C51E6A1CF}" presName="spaceBetweenRectangles" presStyleCnt="0"/>
      <dgm:spPr/>
    </dgm:pt>
    <dgm:pt modelId="{531F9702-DAF0-4BB2-AD9F-894B502814EC}" type="pres">
      <dgm:prSet presAssocID="{B8E3B6DD-442C-4408-91DA-E53D399A04F8}" presName="parentLin" presStyleCnt="0"/>
      <dgm:spPr/>
    </dgm:pt>
    <dgm:pt modelId="{BA92A402-01FE-4E39-A468-287F6804CFA4}" type="pres">
      <dgm:prSet presAssocID="{B8E3B6DD-442C-4408-91DA-E53D399A04F8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DBA2F5CC-E2C9-45E7-A3B0-B73D26E49CC4}" type="pres">
      <dgm:prSet presAssocID="{B8E3B6DD-442C-4408-91DA-E53D399A04F8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B4BD0A-5438-4678-A83A-AB4171EBE738}" type="pres">
      <dgm:prSet presAssocID="{B8E3B6DD-442C-4408-91DA-E53D399A04F8}" presName="negativeSpace" presStyleCnt="0"/>
      <dgm:spPr/>
    </dgm:pt>
    <dgm:pt modelId="{E906E777-FAE3-4265-B558-F90491524B7F}" type="pres">
      <dgm:prSet presAssocID="{B8E3B6DD-442C-4408-91DA-E53D399A04F8}" presName="childText" presStyleLbl="conFgAcc1" presStyleIdx="5" presStyleCnt="7">
        <dgm:presLayoutVars>
          <dgm:bulletEnabled val="1"/>
        </dgm:presLayoutVars>
      </dgm:prSet>
      <dgm:spPr/>
    </dgm:pt>
    <dgm:pt modelId="{D07BFD3D-6414-4598-A80A-698C6AD49A24}" type="pres">
      <dgm:prSet presAssocID="{398782D0-B469-4D75-916F-7D100E33A0A9}" presName="spaceBetweenRectangles" presStyleCnt="0"/>
      <dgm:spPr/>
    </dgm:pt>
    <dgm:pt modelId="{E888C8A6-61AD-49B9-A212-A2840261E1CD}" type="pres">
      <dgm:prSet presAssocID="{A351C271-9270-4D92-B574-3D82A06C57DE}" presName="parentLin" presStyleCnt="0"/>
      <dgm:spPr/>
    </dgm:pt>
    <dgm:pt modelId="{42CE861F-A895-4414-8A13-C88E37B0AF12}" type="pres">
      <dgm:prSet presAssocID="{A351C271-9270-4D92-B574-3D82A06C57DE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B0322A14-E45A-46C8-B0E5-D9A8F2640405}" type="pres">
      <dgm:prSet presAssocID="{A351C271-9270-4D92-B574-3D82A06C57DE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0FAF03-70BF-446D-B50F-F70FCDCCE5A9}" type="pres">
      <dgm:prSet presAssocID="{A351C271-9270-4D92-B574-3D82A06C57DE}" presName="negativeSpace" presStyleCnt="0"/>
      <dgm:spPr/>
    </dgm:pt>
    <dgm:pt modelId="{A7C2A0C6-1247-4E51-8CE7-601D8084E7BD}" type="pres">
      <dgm:prSet presAssocID="{A351C271-9270-4D92-B574-3D82A06C57DE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0AE728CB-67BD-445C-9B5F-CF28F524F537}" srcId="{EBD80F4A-B586-486F-AC65-C6461F43263F}" destId="{6B83E25C-3885-4BF7-BDDF-E37BA4E55BFF}" srcOrd="2" destOrd="0" parTransId="{51D5D22F-B05A-4907-98AC-31FDE96B4756}" sibTransId="{3ECD31C5-8F9E-4971-99DA-AB32223197F7}"/>
    <dgm:cxn modelId="{981FFB97-520E-4311-B796-E629C9F5AE9C}" type="presOf" srcId="{B5B58826-79AB-4D90-B62A-05AFB524FFD9}" destId="{D4C7EEB0-010E-4808-A02C-6EB2F8D7D3D1}" srcOrd="1" destOrd="0" presId="urn:microsoft.com/office/officeart/2005/8/layout/list1"/>
    <dgm:cxn modelId="{D253F779-A0FB-4801-9565-96AE415E84DC}" type="presOf" srcId="{F235A1CA-7132-4953-92B8-BB566B01F23B}" destId="{78652259-DA9F-4717-ABA6-3962A58DE1FD}" srcOrd="1" destOrd="0" presId="urn:microsoft.com/office/officeart/2005/8/layout/list1"/>
    <dgm:cxn modelId="{148202F4-4C2E-4922-8B36-317422B6A94C}" srcId="{EBD80F4A-B586-486F-AC65-C6461F43263F}" destId="{4BB5673C-0551-442C-93DD-D5470031A832}" srcOrd="3" destOrd="0" parTransId="{C6D8E6DE-66B2-4114-AE34-4124EF868FF4}" sibTransId="{8CC5D6DD-843C-4716-8343-3EDA7FD8CAA0}"/>
    <dgm:cxn modelId="{9C63A98B-E64D-4ABE-8B20-B8CDC3EAB898}" type="presOf" srcId="{4BB5673C-0551-442C-93DD-D5470031A832}" destId="{9B7F796D-D5E6-435E-AF28-4BE94F596E7A}" srcOrd="0" destOrd="0" presId="urn:microsoft.com/office/officeart/2005/8/layout/list1"/>
    <dgm:cxn modelId="{55F7A052-A15A-42F7-B9B4-857EDD4BFD1C}" type="presOf" srcId="{A351C271-9270-4D92-B574-3D82A06C57DE}" destId="{B0322A14-E45A-46C8-B0E5-D9A8F2640405}" srcOrd="1" destOrd="0" presId="urn:microsoft.com/office/officeart/2005/8/layout/list1"/>
    <dgm:cxn modelId="{6AA02D00-1553-4414-9083-9E460E76CC55}" srcId="{EBD80F4A-B586-486F-AC65-C6461F43263F}" destId="{A351C271-9270-4D92-B574-3D82A06C57DE}" srcOrd="6" destOrd="0" parTransId="{983E7883-E09B-4B95-A22E-CA731170D960}" sibTransId="{B1C64779-64CB-4A18-BECE-7F994CA83C00}"/>
    <dgm:cxn modelId="{164BE790-09F2-4F0F-9145-41B6B6CD3426}" type="presOf" srcId="{D63C4E8D-42FA-4083-B8D4-F11632617B5D}" destId="{78CBB171-9403-45A7-A2FA-0972F64B1932}" srcOrd="0" destOrd="0" presId="urn:microsoft.com/office/officeart/2005/8/layout/list1"/>
    <dgm:cxn modelId="{B9F174EA-BDFB-4816-819F-3410DFBCD5D6}" type="presOf" srcId="{D63C4E8D-42FA-4083-B8D4-F11632617B5D}" destId="{4D75F526-7C33-4FD6-BCB4-EDAA5DCB7A4E}" srcOrd="1" destOrd="0" presId="urn:microsoft.com/office/officeart/2005/8/layout/list1"/>
    <dgm:cxn modelId="{D7790B4A-B743-4292-A4C8-6C89DA43D6D9}" srcId="{EBD80F4A-B586-486F-AC65-C6461F43263F}" destId="{B5B58826-79AB-4D90-B62A-05AFB524FFD9}" srcOrd="0" destOrd="0" parTransId="{C088F537-FAEE-4621-A542-C202A018EFF6}" sibTransId="{30C82712-32EF-4DFA-9030-22CC3E05D0C0}"/>
    <dgm:cxn modelId="{8D6BA58B-00E4-4935-ADD8-0600C76380AC}" srcId="{EBD80F4A-B586-486F-AC65-C6461F43263F}" destId="{D63C4E8D-42FA-4083-B8D4-F11632617B5D}" srcOrd="4" destOrd="0" parTransId="{6EEDB7AD-6076-4212-81E8-DC36622044B7}" sibTransId="{1F7A8230-D780-46AE-BCB5-4A7C51E6A1CF}"/>
    <dgm:cxn modelId="{992915AF-8952-47AF-B635-5C7A68E1A6A8}" type="presOf" srcId="{6B83E25C-3885-4BF7-BDDF-E37BA4E55BFF}" destId="{8B4D3BA2-714C-4057-A7AE-A7EA675B8CFD}" srcOrd="0" destOrd="0" presId="urn:microsoft.com/office/officeart/2005/8/layout/list1"/>
    <dgm:cxn modelId="{BB80D0E2-2ADA-4176-8614-69309F81B93B}" type="presOf" srcId="{F235A1CA-7132-4953-92B8-BB566B01F23B}" destId="{EBC442C0-BBCC-4773-BEEC-901F0A3B429F}" srcOrd="0" destOrd="0" presId="urn:microsoft.com/office/officeart/2005/8/layout/list1"/>
    <dgm:cxn modelId="{667E5EBD-E4D8-48D7-98AF-96D4CD299D9C}" type="presOf" srcId="{B8E3B6DD-442C-4408-91DA-E53D399A04F8}" destId="{BA92A402-01FE-4E39-A468-287F6804CFA4}" srcOrd="0" destOrd="0" presId="urn:microsoft.com/office/officeart/2005/8/layout/list1"/>
    <dgm:cxn modelId="{AC48EA99-97A7-47A5-B314-C4EBBEE9E9B0}" type="presOf" srcId="{6B83E25C-3885-4BF7-BDDF-E37BA4E55BFF}" destId="{0E609A0F-FD9D-417D-9C3F-2CF0062C2424}" srcOrd="1" destOrd="0" presId="urn:microsoft.com/office/officeart/2005/8/layout/list1"/>
    <dgm:cxn modelId="{8476F505-D2F0-44D0-B027-07455272354C}" type="presOf" srcId="{B5B58826-79AB-4D90-B62A-05AFB524FFD9}" destId="{00C618E1-0D6D-4904-B290-2A6ECF8E9586}" srcOrd="0" destOrd="0" presId="urn:microsoft.com/office/officeart/2005/8/layout/list1"/>
    <dgm:cxn modelId="{88597959-D4BF-438A-BE1C-3134E8556DD9}" srcId="{EBD80F4A-B586-486F-AC65-C6461F43263F}" destId="{F235A1CA-7132-4953-92B8-BB566B01F23B}" srcOrd="1" destOrd="0" parTransId="{AB054D5F-E15B-439A-ADCB-89441B670E61}" sibTransId="{223D77C3-E47C-44E6-81C1-BAE852E680A6}"/>
    <dgm:cxn modelId="{E3173EA2-F01A-4446-B631-40D7D4A4C328}" type="presOf" srcId="{A351C271-9270-4D92-B574-3D82A06C57DE}" destId="{42CE861F-A895-4414-8A13-C88E37B0AF12}" srcOrd="0" destOrd="0" presId="urn:microsoft.com/office/officeart/2005/8/layout/list1"/>
    <dgm:cxn modelId="{77A428E7-5005-4737-B1E1-094AD33D1E47}" type="presOf" srcId="{EBD80F4A-B586-486F-AC65-C6461F43263F}" destId="{89F9BF04-6ECE-4194-AADA-4CC9CBA9D243}" srcOrd="0" destOrd="0" presId="urn:microsoft.com/office/officeart/2005/8/layout/list1"/>
    <dgm:cxn modelId="{174E7CD5-3A74-4261-98ED-AC8DE45C2092}" type="presOf" srcId="{4BB5673C-0551-442C-93DD-D5470031A832}" destId="{D741979C-E21B-4165-A257-34BE83A3FDAF}" srcOrd="1" destOrd="0" presId="urn:microsoft.com/office/officeart/2005/8/layout/list1"/>
    <dgm:cxn modelId="{BEAEEAFB-A8F7-41E7-9BA5-659572334BDB}" srcId="{EBD80F4A-B586-486F-AC65-C6461F43263F}" destId="{B8E3B6DD-442C-4408-91DA-E53D399A04F8}" srcOrd="5" destOrd="0" parTransId="{29D4A69E-B3F3-4CBB-BA46-422D717220AA}" sibTransId="{398782D0-B469-4D75-916F-7D100E33A0A9}"/>
    <dgm:cxn modelId="{858883C7-1357-4AD4-A036-0EDF19B706F7}" type="presOf" srcId="{B8E3B6DD-442C-4408-91DA-E53D399A04F8}" destId="{DBA2F5CC-E2C9-45E7-A3B0-B73D26E49CC4}" srcOrd="1" destOrd="0" presId="urn:microsoft.com/office/officeart/2005/8/layout/list1"/>
    <dgm:cxn modelId="{B1C17611-03E3-481A-AB61-A6B059674792}" type="presParOf" srcId="{89F9BF04-6ECE-4194-AADA-4CC9CBA9D243}" destId="{50606E79-83A1-46C6-A3DC-CFA44D974E40}" srcOrd="0" destOrd="0" presId="urn:microsoft.com/office/officeart/2005/8/layout/list1"/>
    <dgm:cxn modelId="{42D33D2A-64EA-45BC-AF4F-A46F3D5047AA}" type="presParOf" srcId="{50606E79-83A1-46C6-A3DC-CFA44D974E40}" destId="{00C618E1-0D6D-4904-B290-2A6ECF8E9586}" srcOrd="0" destOrd="0" presId="urn:microsoft.com/office/officeart/2005/8/layout/list1"/>
    <dgm:cxn modelId="{E5A1761F-BC33-480E-BBCE-D3E18D97D7EA}" type="presParOf" srcId="{50606E79-83A1-46C6-A3DC-CFA44D974E40}" destId="{D4C7EEB0-010E-4808-A02C-6EB2F8D7D3D1}" srcOrd="1" destOrd="0" presId="urn:microsoft.com/office/officeart/2005/8/layout/list1"/>
    <dgm:cxn modelId="{44A2A9BE-A8C5-48ED-8222-7B5B6B77BC45}" type="presParOf" srcId="{89F9BF04-6ECE-4194-AADA-4CC9CBA9D243}" destId="{0D515CD9-3D82-41A1-BCBA-6C87C37B7AEF}" srcOrd="1" destOrd="0" presId="urn:microsoft.com/office/officeart/2005/8/layout/list1"/>
    <dgm:cxn modelId="{75A5A350-8065-4C64-858A-3F5875FE13C5}" type="presParOf" srcId="{89F9BF04-6ECE-4194-AADA-4CC9CBA9D243}" destId="{159A2A4D-C721-4F4B-84CC-D29AB738346B}" srcOrd="2" destOrd="0" presId="urn:microsoft.com/office/officeart/2005/8/layout/list1"/>
    <dgm:cxn modelId="{7F0C0CFD-DFB6-47BB-AB57-F861AB36BA17}" type="presParOf" srcId="{89F9BF04-6ECE-4194-AADA-4CC9CBA9D243}" destId="{BA6C08C0-7CC1-4747-9EBE-0D3A4E46DBF8}" srcOrd="3" destOrd="0" presId="urn:microsoft.com/office/officeart/2005/8/layout/list1"/>
    <dgm:cxn modelId="{CAF2DDD1-1785-42DC-91E5-39C8E309A514}" type="presParOf" srcId="{89F9BF04-6ECE-4194-AADA-4CC9CBA9D243}" destId="{A4759198-919E-4924-973A-090610A3B96F}" srcOrd="4" destOrd="0" presId="urn:microsoft.com/office/officeart/2005/8/layout/list1"/>
    <dgm:cxn modelId="{FA6E2B48-540F-47BA-9DA2-08122E338E0C}" type="presParOf" srcId="{A4759198-919E-4924-973A-090610A3B96F}" destId="{EBC442C0-BBCC-4773-BEEC-901F0A3B429F}" srcOrd="0" destOrd="0" presId="urn:microsoft.com/office/officeart/2005/8/layout/list1"/>
    <dgm:cxn modelId="{843AE9F3-3DE6-44D8-9F66-340556CE8186}" type="presParOf" srcId="{A4759198-919E-4924-973A-090610A3B96F}" destId="{78652259-DA9F-4717-ABA6-3962A58DE1FD}" srcOrd="1" destOrd="0" presId="urn:microsoft.com/office/officeart/2005/8/layout/list1"/>
    <dgm:cxn modelId="{403F4FF6-1E3C-4815-99A0-EF619C0E6DCA}" type="presParOf" srcId="{89F9BF04-6ECE-4194-AADA-4CC9CBA9D243}" destId="{9AE28352-DB5D-4C88-8E64-ACBA1F716426}" srcOrd="5" destOrd="0" presId="urn:microsoft.com/office/officeart/2005/8/layout/list1"/>
    <dgm:cxn modelId="{2B2FDC70-BE67-4D44-B3A5-106857647D6A}" type="presParOf" srcId="{89F9BF04-6ECE-4194-AADA-4CC9CBA9D243}" destId="{B93EDD13-19FF-4E13-AE99-4659664A562B}" srcOrd="6" destOrd="0" presId="urn:microsoft.com/office/officeart/2005/8/layout/list1"/>
    <dgm:cxn modelId="{E0631C0A-CF86-4290-BE1E-F543FAA12F6C}" type="presParOf" srcId="{89F9BF04-6ECE-4194-AADA-4CC9CBA9D243}" destId="{2294EBD2-C0FB-4A6D-BAF1-3D1C74BC7F16}" srcOrd="7" destOrd="0" presId="urn:microsoft.com/office/officeart/2005/8/layout/list1"/>
    <dgm:cxn modelId="{12AF84E0-8896-4AC3-931F-3F20DC5B2C94}" type="presParOf" srcId="{89F9BF04-6ECE-4194-AADA-4CC9CBA9D243}" destId="{71876762-6F38-40B8-9437-D64A17DCB6C6}" srcOrd="8" destOrd="0" presId="urn:microsoft.com/office/officeart/2005/8/layout/list1"/>
    <dgm:cxn modelId="{A1FB0912-1051-4D7B-8A37-694754037D55}" type="presParOf" srcId="{71876762-6F38-40B8-9437-D64A17DCB6C6}" destId="{8B4D3BA2-714C-4057-A7AE-A7EA675B8CFD}" srcOrd="0" destOrd="0" presId="urn:microsoft.com/office/officeart/2005/8/layout/list1"/>
    <dgm:cxn modelId="{2F788089-78B5-4478-ACDF-5306DC460573}" type="presParOf" srcId="{71876762-6F38-40B8-9437-D64A17DCB6C6}" destId="{0E609A0F-FD9D-417D-9C3F-2CF0062C2424}" srcOrd="1" destOrd="0" presId="urn:microsoft.com/office/officeart/2005/8/layout/list1"/>
    <dgm:cxn modelId="{AFE35B16-7851-43CF-AF3A-D4D0A607BCD1}" type="presParOf" srcId="{89F9BF04-6ECE-4194-AADA-4CC9CBA9D243}" destId="{0BC0B9B8-55CB-4B74-B8D1-4468BC142BA7}" srcOrd="9" destOrd="0" presId="urn:microsoft.com/office/officeart/2005/8/layout/list1"/>
    <dgm:cxn modelId="{6E325EC1-2AC1-45B0-8B61-1135C91A7A1C}" type="presParOf" srcId="{89F9BF04-6ECE-4194-AADA-4CC9CBA9D243}" destId="{CD24087E-7D94-4CD2-B45E-95CF02A89AB7}" srcOrd="10" destOrd="0" presId="urn:microsoft.com/office/officeart/2005/8/layout/list1"/>
    <dgm:cxn modelId="{59B90842-4D6F-4DFD-A18B-8D33C9B707D8}" type="presParOf" srcId="{89F9BF04-6ECE-4194-AADA-4CC9CBA9D243}" destId="{A9B1E1C4-0D13-47A4-ABD8-1070F9F57CC7}" srcOrd="11" destOrd="0" presId="urn:microsoft.com/office/officeart/2005/8/layout/list1"/>
    <dgm:cxn modelId="{86D96650-A44B-4DCF-99E1-32C89F12CAC9}" type="presParOf" srcId="{89F9BF04-6ECE-4194-AADA-4CC9CBA9D243}" destId="{DD06F51F-2E12-480E-BF63-F7192C28F31A}" srcOrd="12" destOrd="0" presId="urn:microsoft.com/office/officeart/2005/8/layout/list1"/>
    <dgm:cxn modelId="{E9A913ED-2F31-49FF-B4AA-90B4F371AF07}" type="presParOf" srcId="{DD06F51F-2E12-480E-BF63-F7192C28F31A}" destId="{9B7F796D-D5E6-435E-AF28-4BE94F596E7A}" srcOrd="0" destOrd="0" presId="urn:microsoft.com/office/officeart/2005/8/layout/list1"/>
    <dgm:cxn modelId="{F9B301ED-FE48-49D4-9CF3-409CAAC9517C}" type="presParOf" srcId="{DD06F51F-2E12-480E-BF63-F7192C28F31A}" destId="{D741979C-E21B-4165-A257-34BE83A3FDAF}" srcOrd="1" destOrd="0" presId="urn:microsoft.com/office/officeart/2005/8/layout/list1"/>
    <dgm:cxn modelId="{190AED40-9DB2-4610-B1E2-01402101E09F}" type="presParOf" srcId="{89F9BF04-6ECE-4194-AADA-4CC9CBA9D243}" destId="{04B8985A-16A0-46BD-9CA5-EC6D75DC91F7}" srcOrd="13" destOrd="0" presId="urn:microsoft.com/office/officeart/2005/8/layout/list1"/>
    <dgm:cxn modelId="{FF9DF38E-1A19-438A-BEC0-68A63DD293F3}" type="presParOf" srcId="{89F9BF04-6ECE-4194-AADA-4CC9CBA9D243}" destId="{8FBCA189-964A-475E-9B7A-3838D3E6549C}" srcOrd="14" destOrd="0" presId="urn:microsoft.com/office/officeart/2005/8/layout/list1"/>
    <dgm:cxn modelId="{D05ACBBD-6C26-4070-A1B7-01D1FA99E9D5}" type="presParOf" srcId="{89F9BF04-6ECE-4194-AADA-4CC9CBA9D243}" destId="{38C968EE-92CA-4E76-90E4-103DFB071E0A}" srcOrd="15" destOrd="0" presId="urn:microsoft.com/office/officeart/2005/8/layout/list1"/>
    <dgm:cxn modelId="{452E9638-2F96-4153-8755-10A296A396A9}" type="presParOf" srcId="{89F9BF04-6ECE-4194-AADA-4CC9CBA9D243}" destId="{516AFCD8-542F-44A5-8250-A9C8ADF7AF41}" srcOrd="16" destOrd="0" presId="urn:microsoft.com/office/officeart/2005/8/layout/list1"/>
    <dgm:cxn modelId="{EEDF7AB9-FEC3-489F-BE88-26ACC200055E}" type="presParOf" srcId="{516AFCD8-542F-44A5-8250-A9C8ADF7AF41}" destId="{78CBB171-9403-45A7-A2FA-0972F64B1932}" srcOrd="0" destOrd="0" presId="urn:microsoft.com/office/officeart/2005/8/layout/list1"/>
    <dgm:cxn modelId="{5875B909-AD06-44E7-BDC6-AF510090C79F}" type="presParOf" srcId="{516AFCD8-542F-44A5-8250-A9C8ADF7AF41}" destId="{4D75F526-7C33-4FD6-BCB4-EDAA5DCB7A4E}" srcOrd="1" destOrd="0" presId="urn:microsoft.com/office/officeart/2005/8/layout/list1"/>
    <dgm:cxn modelId="{556EFFAC-FB28-4D3B-8588-DECCA2F3CD84}" type="presParOf" srcId="{89F9BF04-6ECE-4194-AADA-4CC9CBA9D243}" destId="{66052B89-56B7-40EB-863D-E54B6366E2D1}" srcOrd="17" destOrd="0" presId="urn:microsoft.com/office/officeart/2005/8/layout/list1"/>
    <dgm:cxn modelId="{BD9D5C5C-07AB-4F1D-87AC-AA6D44988FD3}" type="presParOf" srcId="{89F9BF04-6ECE-4194-AADA-4CC9CBA9D243}" destId="{00BAD80E-0486-47DD-B20B-EAA13EC9C57D}" srcOrd="18" destOrd="0" presId="urn:microsoft.com/office/officeart/2005/8/layout/list1"/>
    <dgm:cxn modelId="{07B7911B-329C-465E-8EE1-4A46208328A2}" type="presParOf" srcId="{89F9BF04-6ECE-4194-AADA-4CC9CBA9D243}" destId="{81648753-487E-432F-8E89-23254F496262}" srcOrd="19" destOrd="0" presId="urn:microsoft.com/office/officeart/2005/8/layout/list1"/>
    <dgm:cxn modelId="{4AE559F4-9C00-44AB-99AA-29D89ADCF990}" type="presParOf" srcId="{89F9BF04-6ECE-4194-AADA-4CC9CBA9D243}" destId="{531F9702-DAF0-4BB2-AD9F-894B502814EC}" srcOrd="20" destOrd="0" presId="urn:microsoft.com/office/officeart/2005/8/layout/list1"/>
    <dgm:cxn modelId="{D7E6C2F2-172B-44AC-9FF5-0ECC43F285B1}" type="presParOf" srcId="{531F9702-DAF0-4BB2-AD9F-894B502814EC}" destId="{BA92A402-01FE-4E39-A468-287F6804CFA4}" srcOrd="0" destOrd="0" presId="urn:microsoft.com/office/officeart/2005/8/layout/list1"/>
    <dgm:cxn modelId="{CC1D82C6-AFB2-49E1-965E-E6F3893D6FFF}" type="presParOf" srcId="{531F9702-DAF0-4BB2-AD9F-894B502814EC}" destId="{DBA2F5CC-E2C9-45E7-A3B0-B73D26E49CC4}" srcOrd="1" destOrd="0" presId="urn:microsoft.com/office/officeart/2005/8/layout/list1"/>
    <dgm:cxn modelId="{EC46A3A3-9633-4B6B-995E-1E5716841B42}" type="presParOf" srcId="{89F9BF04-6ECE-4194-AADA-4CC9CBA9D243}" destId="{91B4BD0A-5438-4678-A83A-AB4171EBE738}" srcOrd="21" destOrd="0" presId="urn:microsoft.com/office/officeart/2005/8/layout/list1"/>
    <dgm:cxn modelId="{75BA1F46-6D01-457D-A028-DEAD9984960C}" type="presParOf" srcId="{89F9BF04-6ECE-4194-AADA-4CC9CBA9D243}" destId="{E906E777-FAE3-4265-B558-F90491524B7F}" srcOrd="22" destOrd="0" presId="urn:microsoft.com/office/officeart/2005/8/layout/list1"/>
    <dgm:cxn modelId="{18EA77A5-1241-42A6-86E6-16506B9C4EFD}" type="presParOf" srcId="{89F9BF04-6ECE-4194-AADA-4CC9CBA9D243}" destId="{D07BFD3D-6414-4598-A80A-698C6AD49A24}" srcOrd="23" destOrd="0" presId="urn:microsoft.com/office/officeart/2005/8/layout/list1"/>
    <dgm:cxn modelId="{A410131A-2A9D-4432-BA3B-BFB6BB6779FE}" type="presParOf" srcId="{89F9BF04-6ECE-4194-AADA-4CC9CBA9D243}" destId="{E888C8A6-61AD-49B9-A212-A2840261E1CD}" srcOrd="24" destOrd="0" presId="urn:microsoft.com/office/officeart/2005/8/layout/list1"/>
    <dgm:cxn modelId="{1A7FCF36-A68B-4D33-8118-1CDAE7EB934E}" type="presParOf" srcId="{E888C8A6-61AD-49B9-A212-A2840261E1CD}" destId="{42CE861F-A895-4414-8A13-C88E37B0AF12}" srcOrd="0" destOrd="0" presId="urn:microsoft.com/office/officeart/2005/8/layout/list1"/>
    <dgm:cxn modelId="{4C87E4E1-17DA-4862-ABC7-B13D5AA8703F}" type="presParOf" srcId="{E888C8A6-61AD-49B9-A212-A2840261E1CD}" destId="{B0322A14-E45A-46C8-B0E5-D9A8F2640405}" srcOrd="1" destOrd="0" presId="urn:microsoft.com/office/officeart/2005/8/layout/list1"/>
    <dgm:cxn modelId="{1C02D357-9D57-410A-9F15-CFFBE6D662AA}" type="presParOf" srcId="{89F9BF04-6ECE-4194-AADA-4CC9CBA9D243}" destId="{FB0FAF03-70BF-446D-B50F-F70FCDCCE5A9}" srcOrd="25" destOrd="0" presId="urn:microsoft.com/office/officeart/2005/8/layout/list1"/>
    <dgm:cxn modelId="{CE9EBD3F-872E-44CF-8212-B4EA263231F0}" type="presParOf" srcId="{89F9BF04-6ECE-4194-AADA-4CC9CBA9D243}" destId="{A7C2A0C6-1247-4E51-8CE7-601D8084E7BD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766163-5471-49A8-924A-B1A21E53508F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868AA1-4B5F-4618-BB2F-790D7EFB3E6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     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 и проведен 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Молодёжный космический форум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Семихатовские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чтения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48391A-964A-4387-A10C-9D10BB5EEF4D}" type="parTrans" cxnId="{ADDD1354-7F62-4B67-90A0-4A121E588780}">
      <dgm:prSet/>
      <dgm:spPr/>
      <dgm:t>
        <a:bodyPr/>
        <a:lstStyle/>
        <a:p>
          <a:endParaRPr lang="ru-RU"/>
        </a:p>
      </dgm:t>
    </dgm:pt>
    <dgm:pt modelId="{5589DB14-0EF6-490A-B9C6-ACDB72156AE0}" type="sibTrans" cxnId="{ADDD1354-7F62-4B67-90A0-4A121E588780}">
      <dgm:prSet/>
      <dgm:spPr/>
      <dgm:t>
        <a:bodyPr/>
        <a:lstStyle/>
        <a:p>
          <a:endParaRPr lang="ru-RU"/>
        </a:p>
      </dgm:t>
    </dgm:pt>
    <dgm:pt modelId="{89B97A14-DE01-4D1F-BE39-F7BBB475A886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Проведен областной турнир по     робототехнике и 3Д-моделированию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85B51E-8124-440D-8911-C8297D1A0A20}" type="parTrans" cxnId="{B83F9114-9116-486D-8DCC-5EFA000B8BB7}">
      <dgm:prSet/>
      <dgm:spPr/>
      <dgm:t>
        <a:bodyPr/>
        <a:lstStyle/>
        <a:p>
          <a:endParaRPr lang="ru-RU"/>
        </a:p>
      </dgm:t>
    </dgm:pt>
    <dgm:pt modelId="{C3B78A3A-6A28-455E-891C-BF5D85EB8B36}" type="sibTrans" cxnId="{B83F9114-9116-486D-8DCC-5EFA000B8BB7}">
      <dgm:prSet/>
      <dgm:spPr/>
      <dgm:t>
        <a:bodyPr/>
        <a:lstStyle/>
        <a:p>
          <a:endParaRPr lang="ru-RU"/>
        </a:p>
      </dgm:t>
    </dgm:pt>
    <dgm:pt modelId="{AD0F1F64-5788-4DFD-8094-26BA1550BEA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Организована и оснащена лаборатория робототехники и 3Д-моделирования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BAAD9F-33D9-47D9-8A99-18A05FD0DFB1}" type="parTrans" cxnId="{F917BE56-1EE9-42BD-BE29-5A93C851A313}">
      <dgm:prSet/>
      <dgm:spPr/>
      <dgm:t>
        <a:bodyPr/>
        <a:lstStyle/>
        <a:p>
          <a:endParaRPr lang="ru-RU"/>
        </a:p>
      </dgm:t>
    </dgm:pt>
    <dgm:pt modelId="{5BC0BC81-8861-439A-9197-7BB925D37552}" type="sibTrans" cxnId="{F917BE56-1EE9-42BD-BE29-5A93C851A313}">
      <dgm:prSet/>
      <dgm:spPr/>
      <dgm:t>
        <a:bodyPr/>
        <a:lstStyle/>
        <a:p>
          <a:endParaRPr lang="ru-RU"/>
        </a:p>
      </dgm:t>
    </dgm:pt>
    <dgm:pt modelId="{DC735B57-0E8D-45EE-A040-3708A4407879}" type="pres">
      <dgm:prSet presAssocID="{A2766163-5471-49A8-924A-B1A21E53508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08103B-97A8-45D6-9B32-1623F12E4A24}" type="pres">
      <dgm:prSet presAssocID="{52868AA1-4B5F-4618-BB2F-790D7EFB3E6C}" presName="comp" presStyleCnt="0"/>
      <dgm:spPr/>
    </dgm:pt>
    <dgm:pt modelId="{633AFB11-0768-44D0-916F-1DFE582AADD5}" type="pres">
      <dgm:prSet presAssocID="{52868AA1-4B5F-4618-BB2F-790D7EFB3E6C}" presName="box" presStyleLbl="node1" presStyleIdx="0" presStyleCnt="3"/>
      <dgm:spPr/>
      <dgm:t>
        <a:bodyPr/>
        <a:lstStyle/>
        <a:p>
          <a:endParaRPr lang="ru-RU"/>
        </a:p>
      </dgm:t>
    </dgm:pt>
    <dgm:pt modelId="{3038E542-8057-4ADE-ACE8-ED4E07DA60F7}" type="pres">
      <dgm:prSet presAssocID="{52868AA1-4B5F-4618-BB2F-790D7EFB3E6C}" presName="img" presStyleLbl="fgImgPlace1" presStyleIdx="0" presStyleCnt="3" custScaleX="101136" custLinFactNeighborX="2312" custLinFactNeighborY="63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0B4E51B-3AB0-482C-95CE-611A155B4F7C}" type="pres">
      <dgm:prSet presAssocID="{52868AA1-4B5F-4618-BB2F-790D7EFB3E6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BAF12-62AF-4725-B8DC-1488378C61D8}" type="pres">
      <dgm:prSet presAssocID="{5589DB14-0EF6-490A-B9C6-ACDB72156AE0}" presName="spacer" presStyleCnt="0"/>
      <dgm:spPr/>
    </dgm:pt>
    <dgm:pt modelId="{8215EDCD-E02D-48DE-9483-DD6251C4CE9C}" type="pres">
      <dgm:prSet presAssocID="{89B97A14-DE01-4D1F-BE39-F7BBB475A886}" presName="comp" presStyleCnt="0"/>
      <dgm:spPr/>
    </dgm:pt>
    <dgm:pt modelId="{541933CD-FA50-431A-8CE9-328F49AEFDC6}" type="pres">
      <dgm:prSet presAssocID="{89B97A14-DE01-4D1F-BE39-F7BBB475A886}" presName="box" presStyleLbl="node1" presStyleIdx="1" presStyleCnt="3"/>
      <dgm:spPr/>
      <dgm:t>
        <a:bodyPr/>
        <a:lstStyle/>
        <a:p>
          <a:endParaRPr lang="ru-RU"/>
        </a:p>
      </dgm:t>
    </dgm:pt>
    <dgm:pt modelId="{0D14C0CC-4D39-4FC9-99A0-4E9117154198}" type="pres">
      <dgm:prSet presAssocID="{89B97A14-DE01-4D1F-BE39-F7BBB475A886}" presName="img" presStyleLbl="fgImgPlace1" presStyleIdx="1" presStyleCnt="3" custScaleX="1057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7EC62A8-7B88-4BE2-87F2-90A722470C86}" type="pres">
      <dgm:prSet presAssocID="{89B97A14-DE01-4D1F-BE39-F7BBB475A88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54FE5-6D39-4021-BF7D-6FA34E4078F6}" type="pres">
      <dgm:prSet presAssocID="{C3B78A3A-6A28-455E-891C-BF5D85EB8B36}" presName="spacer" presStyleCnt="0"/>
      <dgm:spPr/>
    </dgm:pt>
    <dgm:pt modelId="{4A4BEDD1-D578-486F-BF5A-124C5291E0AE}" type="pres">
      <dgm:prSet presAssocID="{AD0F1F64-5788-4DFD-8094-26BA1550BEA0}" presName="comp" presStyleCnt="0"/>
      <dgm:spPr/>
    </dgm:pt>
    <dgm:pt modelId="{59BB668E-D022-46E0-9BB8-290276340AAE}" type="pres">
      <dgm:prSet presAssocID="{AD0F1F64-5788-4DFD-8094-26BA1550BEA0}" presName="box" presStyleLbl="node1" presStyleIdx="2" presStyleCnt="3"/>
      <dgm:spPr/>
      <dgm:t>
        <a:bodyPr/>
        <a:lstStyle/>
        <a:p>
          <a:endParaRPr lang="ru-RU"/>
        </a:p>
      </dgm:t>
    </dgm:pt>
    <dgm:pt modelId="{EE773889-A054-4575-A297-A6911166660C}" type="pres">
      <dgm:prSet presAssocID="{AD0F1F64-5788-4DFD-8094-26BA1550BEA0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CFF2B21-12A8-4F73-AF7B-DC3B4085D09A}" type="pres">
      <dgm:prSet presAssocID="{AD0F1F64-5788-4DFD-8094-26BA1550BEA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311B-B68B-49AB-91F4-AE640C06A5D2}" type="presOf" srcId="{89B97A14-DE01-4D1F-BE39-F7BBB475A886}" destId="{67EC62A8-7B88-4BE2-87F2-90A722470C86}" srcOrd="1" destOrd="0" presId="urn:microsoft.com/office/officeart/2005/8/layout/vList4#2"/>
    <dgm:cxn modelId="{2141418F-2660-46AE-88B5-D5381CE78DBB}" type="presOf" srcId="{52868AA1-4B5F-4618-BB2F-790D7EFB3E6C}" destId="{633AFB11-0768-44D0-916F-1DFE582AADD5}" srcOrd="0" destOrd="0" presId="urn:microsoft.com/office/officeart/2005/8/layout/vList4#2"/>
    <dgm:cxn modelId="{7CFA2576-812E-484C-AD65-569A35C51131}" type="presOf" srcId="{AD0F1F64-5788-4DFD-8094-26BA1550BEA0}" destId="{0CFF2B21-12A8-4F73-AF7B-DC3B4085D09A}" srcOrd="1" destOrd="0" presId="urn:microsoft.com/office/officeart/2005/8/layout/vList4#2"/>
    <dgm:cxn modelId="{4FD565A4-1ADE-4DDA-8AFB-3B25248D6D48}" type="presOf" srcId="{52868AA1-4B5F-4618-BB2F-790D7EFB3E6C}" destId="{10B4E51B-3AB0-482C-95CE-611A155B4F7C}" srcOrd="1" destOrd="0" presId="urn:microsoft.com/office/officeart/2005/8/layout/vList4#2"/>
    <dgm:cxn modelId="{B83F9114-9116-486D-8DCC-5EFA000B8BB7}" srcId="{A2766163-5471-49A8-924A-B1A21E53508F}" destId="{89B97A14-DE01-4D1F-BE39-F7BBB475A886}" srcOrd="1" destOrd="0" parTransId="{3085B51E-8124-440D-8911-C8297D1A0A20}" sibTransId="{C3B78A3A-6A28-455E-891C-BF5D85EB8B36}"/>
    <dgm:cxn modelId="{ADDD1354-7F62-4B67-90A0-4A121E588780}" srcId="{A2766163-5471-49A8-924A-B1A21E53508F}" destId="{52868AA1-4B5F-4618-BB2F-790D7EFB3E6C}" srcOrd="0" destOrd="0" parTransId="{C948391A-964A-4387-A10C-9D10BB5EEF4D}" sibTransId="{5589DB14-0EF6-490A-B9C6-ACDB72156AE0}"/>
    <dgm:cxn modelId="{3ACF825F-7C3B-4D4A-9CD8-5869E13E94DB}" type="presOf" srcId="{AD0F1F64-5788-4DFD-8094-26BA1550BEA0}" destId="{59BB668E-D022-46E0-9BB8-290276340AAE}" srcOrd="0" destOrd="0" presId="urn:microsoft.com/office/officeart/2005/8/layout/vList4#2"/>
    <dgm:cxn modelId="{B2A94BC5-2FBD-4705-9E8F-6F94D03FFA30}" type="presOf" srcId="{89B97A14-DE01-4D1F-BE39-F7BBB475A886}" destId="{541933CD-FA50-431A-8CE9-328F49AEFDC6}" srcOrd="0" destOrd="0" presId="urn:microsoft.com/office/officeart/2005/8/layout/vList4#2"/>
    <dgm:cxn modelId="{FF005260-07D2-4DE6-91F4-F6497150C114}" type="presOf" srcId="{A2766163-5471-49A8-924A-B1A21E53508F}" destId="{DC735B57-0E8D-45EE-A040-3708A4407879}" srcOrd="0" destOrd="0" presId="urn:microsoft.com/office/officeart/2005/8/layout/vList4#2"/>
    <dgm:cxn modelId="{F917BE56-1EE9-42BD-BE29-5A93C851A313}" srcId="{A2766163-5471-49A8-924A-B1A21E53508F}" destId="{AD0F1F64-5788-4DFD-8094-26BA1550BEA0}" srcOrd="2" destOrd="0" parTransId="{44BAAD9F-33D9-47D9-8A99-18A05FD0DFB1}" sibTransId="{5BC0BC81-8861-439A-9197-7BB925D37552}"/>
    <dgm:cxn modelId="{88A923DF-953C-4F5A-B845-50D909B86E8F}" type="presParOf" srcId="{DC735B57-0E8D-45EE-A040-3708A4407879}" destId="{C308103B-97A8-45D6-9B32-1623F12E4A24}" srcOrd="0" destOrd="0" presId="urn:microsoft.com/office/officeart/2005/8/layout/vList4#2"/>
    <dgm:cxn modelId="{C6491A22-4ED7-4DCA-A146-37A203428246}" type="presParOf" srcId="{C308103B-97A8-45D6-9B32-1623F12E4A24}" destId="{633AFB11-0768-44D0-916F-1DFE582AADD5}" srcOrd="0" destOrd="0" presId="urn:microsoft.com/office/officeart/2005/8/layout/vList4#2"/>
    <dgm:cxn modelId="{6D805027-352C-4C2B-AB4C-F768C75209B5}" type="presParOf" srcId="{C308103B-97A8-45D6-9B32-1623F12E4A24}" destId="{3038E542-8057-4ADE-ACE8-ED4E07DA60F7}" srcOrd="1" destOrd="0" presId="urn:microsoft.com/office/officeart/2005/8/layout/vList4#2"/>
    <dgm:cxn modelId="{24449970-DB7C-4C8F-B95E-4A64B5FE3ED2}" type="presParOf" srcId="{C308103B-97A8-45D6-9B32-1623F12E4A24}" destId="{10B4E51B-3AB0-482C-95CE-611A155B4F7C}" srcOrd="2" destOrd="0" presId="urn:microsoft.com/office/officeart/2005/8/layout/vList4#2"/>
    <dgm:cxn modelId="{98260494-8939-463D-9D8A-422279876855}" type="presParOf" srcId="{DC735B57-0E8D-45EE-A040-3708A4407879}" destId="{82CBAF12-62AF-4725-B8DC-1488378C61D8}" srcOrd="1" destOrd="0" presId="urn:microsoft.com/office/officeart/2005/8/layout/vList4#2"/>
    <dgm:cxn modelId="{A19F19B2-C913-412F-BC66-F0AA3E0F64CE}" type="presParOf" srcId="{DC735B57-0E8D-45EE-A040-3708A4407879}" destId="{8215EDCD-E02D-48DE-9483-DD6251C4CE9C}" srcOrd="2" destOrd="0" presId="urn:microsoft.com/office/officeart/2005/8/layout/vList4#2"/>
    <dgm:cxn modelId="{F8408978-D3AF-42AA-BD56-ECCC00D428EB}" type="presParOf" srcId="{8215EDCD-E02D-48DE-9483-DD6251C4CE9C}" destId="{541933CD-FA50-431A-8CE9-328F49AEFDC6}" srcOrd="0" destOrd="0" presId="urn:microsoft.com/office/officeart/2005/8/layout/vList4#2"/>
    <dgm:cxn modelId="{4FBDC176-802D-4E0D-A9D7-D1BF54AE5145}" type="presParOf" srcId="{8215EDCD-E02D-48DE-9483-DD6251C4CE9C}" destId="{0D14C0CC-4D39-4FC9-99A0-4E9117154198}" srcOrd="1" destOrd="0" presId="urn:microsoft.com/office/officeart/2005/8/layout/vList4#2"/>
    <dgm:cxn modelId="{F4BACE1F-DDD7-4933-A8DD-EA57EF1281E6}" type="presParOf" srcId="{8215EDCD-E02D-48DE-9483-DD6251C4CE9C}" destId="{67EC62A8-7B88-4BE2-87F2-90A722470C86}" srcOrd="2" destOrd="0" presId="urn:microsoft.com/office/officeart/2005/8/layout/vList4#2"/>
    <dgm:cxn modelId="{D0E0E223-D4D6-499A-9413-8B620357E793}" type="presParOf" srcId="{DC735B57-0E8D-45EE-A040-3708A4407879}" destId="{35054FE5-6D39-4021-BF7D-6FA34E4078F6}" srcOrd="3" destOrd="0" presId="urn:microsoft.com/office/officeart/2005/8/layout/vList4#2"/>
    <dgm:cxn modelId="{B5C67D3E-9FFA-4CB6-9FA6-1F4E4A8C9944}" type="presParOf" srcId="{DC735B57-0E8D-45EE-A040-3708A4407879}" destId="{4A4BEDD1-D578-486F-BF5A-124C5291E0AE}" srcOrd="4" destOrd="0" presId="urn:microsoft.com/office/officeart/2005/8/layout/vList4#2"/>
    <dgm:cxn modelId="{37663C93-31B1-497B-95A5-3D669402E490}" type="presParOf" srcId="{4A4BEDD1-D578-486F-BF5A-124C5291E0AE}" destId="{59BB668E-D022-46E0-9BB8-290276340AAE}" srcOrd="0" destOrd="0" presId="urn:microsoft.com/office/officeart/2005/8/layout/vList4#2"/>
    <dgm:cxn modelId="{3CAA828B-6126-4C6D-8CA4-2848E14E6D26}" type="presParOf" srcId="{4A4BEDD1-D578-486F-BF5A-124C5291E0AE}" destId="{EE773889-A054-4575-A297-A6911166660C}" srcOrd="1" destOrd="0" presId="urn:microsoft.com/office/officeart/2005/8/layout/vList4#2"/>
    <dgm:cxn modelId="{18B8C4D0-ACF4-4186-A02D-543AF653C4E2}" type="presParOf" srcId="{4A4BEDD1-D578-486F-BF5A-124C5291E0AE}" destId="{0CFF2B21-12A8-4F73-AF7B-DC3B4085D09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247D8-4E95-7F4D-89C7-0CE39A998B48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559F3-A251-B345-A8EE-55E0CFE8485C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smtClean="0"/>
            <a:t>Сетевое взаимодействие в системе воспитания осуществляется на субъектном, муниципальном, региональном и федеральном уровнях.</a:t>
          </a:r>
          <a:br>
            <a:rPr lang="ru-RU" sz="3800" kern="1200" smtClean="0"/>
          </a:br>
          <a:endParaRPr lang="ru-RU" sz="3800" kern="1200"/>
        </a:p>
      </dsp:txBody>
      <dsp:txXfrm>
        <a:off x="2262981" y="0"/>
        <a:ext cx="5966618" cy="4525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32948-B064-47FC-A276-BA32470CD107}">
      <dsp:nvSpPr>
        <dsp:cNvPr id="0" name=""/>
        <dsp:cNvSpPr/>
      </dsp:nvSpPr>
      <dsp:spPr>
        <a:xfrm>
          <a:off x="0" y="0"/>
          <a:ext cx="8928992" cy="1070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chemeClr val="accent6">
                  <a:lumMod val="75000"/>
                </a:schemeClr>
              </a:solidFill>
            </a:rPr>
            <a:t>  </a:t>
          </a:r>
          <a:r>
            <a:rPr lang="ru-RU" sz="3600" kern="1200" dirty="0" smtClean="0">
              <a:solidFill>
                <a:schemeClr val="tx1"/>
              </a:solidFill>
            </a:rPr>
            <a:t>Совет родителей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1892820" y="0"/>
        <a:ext cx="7036171" cy="1070222"/>
      </dsp:txXfrm>
    </dsp:sp>
    <dsp:sp modelId="{09FD27B9-FA69-4876-A94B-7F6288FAD40B}">
      <dsp:nvSpPr>
        <dsp:cNvPr id="0" name=""/>
        <dsp:cNvSpPr/>
      </dsp:nvSpPr>
      <dsp:spPr>
        <a:xfrm>
          <a:off x="107022" y="9974"/>
          <a:ext cx="1785798" cy="10502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6EFCF-4F29-4DED-B84A-64A04805A3F2}">
      <dsp:nvSpPr>
        <dsp:cNvPr id="0" name=""/>
        <dsp:cNvSpPr/>
      </dsp:nvSpPr>
      <dsp:spPr>
        <a:xfrm>
          <a:off x="0" y="1157165"/>
          <a:ext cx="8928992" cy="1070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>
              <a:solidFill>
                <a:schemeClr val="accent6">
                  <a:lumMod val="75000"/>
                </a:schemeClr>
              </a:solidFill>
            </a:rPr>
            <a:t>  </a:t>
          </a:r>
          <a:r>
            <a:rPr lang="ru-RU" sz="3200" kern="1200" dirty="0" smtClean="0">
              <a:solidFill>
                <a:schemeClr val="tx1"/>
              </a:solidFill>
            </a:rPr>
            <a:t>Попечительский совет 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1892820" y="1157165"/>
        <a:ext cx="7036171" cy="1070222"/>
      </dsp:txXfrm>
    </dsp:sp>
    <dsp:sp modelId="{C79230D0-C6E1-4115-949A-1B6F9AA1E2A7}">
      <dsp:nvSpPr>
        <dsp:cNvPr id="0" name=""/>
        <dsp:cNvSpPr/>
      </dsp:nvSpPr>
      <dsp:spPr>
        <a:xfrm>
          <a:off x="107022" y="1177244"/>
          <a:ext cx="1785798" cy="11280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1602B-7372-448F-B8A0-215C2F0A4CB9}">
      <dsp:nvSpPr>
        <dsp:cNvPr id="0" name=""/>
        <dsp:cNvSpPr/>
      </dsp:nvSpPr>
      <dsp:spPr>
        <a:xfrm>
          <a:off x="0" y="2412298"/>
          <a:ext cx="8928992" cy="1070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      </a:t>
          </a:r>
          <a:r>
            <a:rPr lang="ru-RU" sz="2800" kern="1200" dirty="0" smtClean="0">
              <a:solidFill>
                <a:schemeClr val="tx1"/>
              </a:solidFill>
            </a:rPr>
            <a:t>Управляющий совет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892820" y="2412298"/>
        <a:ext cx="7036171" cy="1070222"/>
      </dsp:txXfrm>
    </dsp:sp>
    <dsp:sp modelId="{6CBDC087-D95C-4A84-AF69-F7F3D0177CE1}">
      <dsp:nvSpPr>
        <dsp:cNvPr id="0" name=""/>
        <dsp:cNvSpPr/>
      </dsp:nvSpPr>
      <dsp:spPr>
        <a:xfrm>
          <a:off x="7285" y="2424400"/>
          <a:ext cx="1985272" cy="10460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0B08D-A247-4EE7-8913-2F3528F5CE35}">
      <dsp:nvSpPr>
        <dsp:cNvPr id="0" name=""/>
        <dsp:cNvSpPr/>
      </dsp:nvSpPr>
      <dsp:spPr>
        <a:xfrm>
          <a:off x="0" y="3589543"/>
          <a:ext cx="8928992" cy="1070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Фестивали  «Свой мир мы строим сами»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«Дни великих открытий»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92820" y="3589543"/>
        <a:ext cx="7036171" cy="1070222"/>
      </dsp:txXfrm>
    </dsp:sp>
    <dsp:sp modelId="{6B205DCB-94FA-4157-9AB1-0317073B151C}">
      <dsp:nvSpPr>
        <dsp:cNvPr id="0" name=""/>
        <dsp:cNvSpPr/>
      </dsp:nvSpPr>
      <dsp:spPr>
        <a:xfrm>
          <a:off x="7285" y="3603764"/>
          <a:ext cx="1985272" cy="10417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255EDC-B976-4E9E-B17E-23E5C1D54DE8}">
      <dsp:nvSpPr>
        <dsp:cNvPr id="0" name=""/>
        <dsp:cNvSpPr/>
      </dsp:nvSpPr>
      <dsp:spPr>
        <a:xfrm>
          <a:off x="0" y="4770054"/>
          <a:ext cx="8928992" cy="1070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Директорский приём родителей, учащихся и учителей  по итогам года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892820" y="4770054"/>
        <a:ext cx="7036171" cy="1070222"/>
      </dsp:txXfrm>
    </dsp:sp>
    <dsp:sp modelId="{F6F3E1C0-7E30-4A1B-BEE1-6D8D43C43C64}">
      <dsp:nvSpPr>
        <dsp:cNvPr id="0" name=""/>
        <dsp:cNvSpPr/>
      </dsp:nvSpPr>
      <dsp:spPr>
        <a:xfrm>
          <a:off x="107022" y="4766788"/>
          <a:ext cx="1785798" cy="10767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A2A4D-C721-4F4B-84CC-D29AB738346B}">
      <dsp:nvSpPr>
        <dsp:cNvPr id="0" name=""/>
        <dsp:cNvSpPr/>
      </dsp:nvSpPr>
      <dsp:spPr>
        <a:xfrm>
          <a:off x="0" y="342887"/>
          <a:ext cx="914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7EEB0-010E-4808-A02C-6EB2F8D7D3D1}">
      <dsp:nvSpPr>
        <dsp:cNvPr id="0" name=""/>
        <dsp:cNvSpPr/>
      </dsp:nvSpPr>
      <dsp:spPr>
        <a:xfrm>
          <a:off x="457200" y="62447"/>
          <a:ext cx="640080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НПО «Автоматика»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84580" y="89827"/>
        <a:ext cx="6346040" cy="506120"/>
      </dsp:txXfrm>
    </dsp:sp>
    <dsp:sp modelId="{B93EDD13-19FF-4E13-AE99-4659664A562B}">
      <dsp:nvSpPr>
        <dsp:cNvPr id="0" name=""/>
        <dsp:cNvSpPr/>
      </dsp:nvSpPr>
      <dsp:spPr>
        <a:xfrm>
          <a:off x="0" y="1204727"/>
          <a:ext cx="914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52259-DA9F-4717-ABA6-3962A58DE1FD}">
      <dsp:nvSpPr>
        <dsp:cNvPr id="0" name=""/>
        <dsp:cNvSpPr/>
      </dsp:nvSpPr>
      <dsp:spPr>
        <a:xfrm>
          <a:off x="395537" y="797013"/>
          <a:ext cx="8144825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Уральская инженерная школа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22917" y="824393"/>
        <a:ext cx="8090065" cy="506120"/>
      </dsp:txXfrm>
    </dsp:sp>
    <dsp:sp modelId="{CD24087E-7D94-4CD2-B45E-95CF02A89AB7}">
      <dsp:nvSpPr>
        <dsp:cNvPr id="0" name=""/>
        <dsp:cNvSpPr/>
      </dsp:nvSpPr>
      <dsp:spPr>
        <a:xfrm>
          <a:off x="0" y="2066567"/>
          <a:ext cx="914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09A0F-FD9D-417D-9C3F-2CF0062C2424}">
      <dsp:nvSpPr>
        <dsp:cNvPr id="0" name=""/>
        <dsp:cNvSpPr/>
      </dsp:nvSpPr>
      <dsp:spPr>
        <a:xfrm>
          <a:off x="457200" y="1786127"/>
          <a:ext cx="640080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ВУЗы Екатеринбурга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84580" y="1813507"/>
        <a:ext cx="6346040" cy="506120"/>
      </dsp:txXfrm>
    </dsp:sp>
    <dsp:sp modelId="{8FBCA189-964A-475E-9B7A-3838D3E6549C}">
      <dsp:nvSpPr>
        <dsp:cNvPr id="0" name=""/>
        <dsp:cNvSpPr/>
      </dsp:nvSpPr>
      <dsp:spPr>
        <a:xfrm>
          <a:off x="0" y="3486360"/>
          <a:ext cx="914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41979C-E21B-4165-A257-34BE83A3FDAF}">
      <dsp:nvSpPr>
        <dsp:cNvPr id="0" name=""/>
        <dsp:cNvSpPr/>
      </dsp:nvSpPr>
      <dsp:spPr>
        <a:xfrm>
          <a:off x="457200" y="2647967"/>
          <a:ext cx="7705283" cy="11188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Уральский горный университет, Военный оркестр штаба Центрального военного округа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511817" y="2702584"/>
        <a:ext cx="7596049" cy="1009598"/>
      </dsp:txXfrm>
    </dsp:sp>
    <dsp:sp modelId="{00BAD80E-0486-47DD-B20B-EAA13EC9C57D}">
      <dsp:nvSpPr>
        <dsp:cNvPr id="0" name=""/>
        <dsp:cNvSpPr/>
      </dsp:nvSpPr>
      <dsp:spPr>
        <a:xfrm>
          <a:off x="0" y="4348200"/>
          <a:ext cx="914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5F526-7C33-4FD6-BCB4-EDAA5DCB7A4E}">
      <dsp:nvSpPr>
        <dsp:cNvPr id="0" name=""/>
        <dsp:cNvSpPr/>
      </dsp:nvSpPr>
      <dsp:spPr>
        <a:xfrm>
          <a:off x="457200" y="4067760"/>
          <a:ext cx="7927454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Санкт – Петербургский Центр культурно – образовательных инициатив «Среда»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84580" y="4095140"/>
        <a:ext cx="7872694" cy="506120"/>
      </dsp:txXfrm>
    </dsp:sp>
    <dsp:sp modelId="{E906E777-FAE3-4265-B558-F90491524B7F}">
      <dsp:nvSpPr>
        <dsp:cNvPr id="0" name=""/>
        <dsp:cNvSpPr/>
      </dsp:nvSpPr>
      <dsp:spPr>
        <a:xfrm>
          <a:off x="0" y="5210040"/>
          <a:ext cx="914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2F5CC-E2C9-45E7-A3B0-B73D26E49CC4}">
      <dsp:nvSpPr>
        <dsp:cNvPr id="0" name=""/>
        <dsp:cNvSpPr/>
      </dsp:nvSpPr>
      <dsp:spPr>
        <a:xfrm>
          <a:off x="457200" y="4929600"/>
          <a:ext cx="640080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Музеи, театры, БЦ «Екатеринбург»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484580" y="4956980"/>
        <a:ext cx="6346040" cy="506120"/>
      </dsp:txXfrm>
    </dsp:sp>
    <dsp:sp modelId="{A7C2A0C6-1247-4E51-8CE7-601D8084E7BD}">
      <dsp:nvSpPr>
        <dsp:cNvPr id="0" name=""/>
        <dsp:cNvSpPr/>
      </dsp:nvSpPr>
      <dsp:spPr>
        <a:xfrm>
          <a:off x="0" y="6071880"/>
          <a:ext cx="914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22A14-E45A-46C8-B0E5-D9A8F2640405}">
      <dsp:nvSpPr>
        <dsp:cNvPr id="0" name=""/>
        <dsp:cNvSpPr/>
      </dsp:nvSpPr>
      <dsp:spPr>
        <a:xfrm>
          <a:off x="457200" y="5791440"/>
          <a:ext cx="640080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Зоопарк 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484580" y="5818820"/>
        <a:ext cx="6346040" cy="506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AFB11-0768-44D0-916F-1DFE582AADD5}">
      <dsp:nvSpPr>
        <dsp:cNvPr id="0" name=""/>
        <dsp:cNvSpPr/>
      </dsp:nvSpPr>
      <dsp:spPr>
        <a:xfrm>
          <a:off x="0" y="0"/>
          <a:ext cx="8352928" cy="153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</a:rPr>
            <a:t>     </a:t>
          </a:r>
          <a:r>
            <a:rPr lang="ru-RU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 и проведен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Молодёжный космический форум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  <a:r>
            <a:rPr lang="ru-RU" sz="25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Семихатовские</a:t>
          </a:r>
          <a:r>
            <a:rPr lang="ru-RU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чтения </a:t>
          </a:r>
          <a:endParaRPr lang="ru-RU" sz="2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4095" y="0"/>
        <a:ext cx="6528832" cy="1535100"/>
      </dsp:txXfrm>
    </dsp:sp>
    <dsp:sp modelId="{3038E542-8057-4ADE-ACE8-ED4E07DA60F7}">
      <dsp:nvSpPr>
        <dsp:cNvPr id="0" name=""/>
        <dsp:cNvSpPr/>
      </dsp:nvSpPr>
      <dsp:spPr>
        <a:xfrm>
          <a:off x="182645" y="231800"/>
          <a:ext cx="1689563" cy="12280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933CD-FA50-431A-8CE9-328F49AEFDC6}">
      <dsp:nvSpPr>
        <dsp:cNvPr id="0" name=""/>
        <dsp:cNvSpPr/>
      </dsp:nvSpPr>
      <dsp:spPr>
        <a:xfrm>
          <a:off x="0" y="1688610"/>
          <a:ext cx="8352928" cy="153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Проведен областной турнир по     робототехнике и 3Д-моделированию</a:t>
          </a:r>
          <a:endParaRPr lang="ru-RU" sz="2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4095" y="1688610"/>
        <a:ext cx="6528832" cy="1535100"/>
      </dsp:txXfrm>
    </dsp:sp>
    <dsp:sp modelId="{0D14C0CC-4D39-4FC9-99A0-4E9117154198}">
      <dsp:nvSpPr>
        <dsp:cNvPr id="0" name=""/>
        <dsp:cNvSpPr/>
      </dsp:nvSpPr>
      <dsp:spPr>
        <a:xfrm>
          <a:off x="105397" y="1842119"/>
          <a:ext cx="1766811" cy="12280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B668E-D022-46E0-9BB8-290276340AAE}">
      <dsp:nvSpPr>
        <dsp:cNvPr id="0" name=""/>
        <dsp:cNvSpPr/>
      </dsp:nvSpPr>
      <dsp:spPr>
        <a:xfrm>
          <a:off x="0" y="3377220"/>
          <a:ext cx="8352928" cy="1535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Организована и оснащена лаборатория робототехники и 3Д-моделирования</a:t>
          </a:r>
          <a:endParaRPr lang="ru-RU" sz="2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4095" y="3377220"/>
        <a:ext cx="6528832" cy="1535100"/>
      </dsp:txXfrm>
    </dsp:sp>
    <dsp:sp modelId="{EE773889-A054-4575-A297-A6911166660C}">
      <dsp:nvSpPr>
        <dsp:cNvPr id="0" name=""/>
        <dsp:cNvSpPr/>
      </dsp:nvSpPr>
      <dsp:spPr>
        <a:xfrm>
          <a:off x="153510" y="3530730"/>
          <a:ext cx="1670585" cy="12280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50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F548-894D-40B5-8EE9-4A5022EC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69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F548-894D-40B5-8EE9-4A5022EC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7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F548-894D-40B5-8EE9-4A5022EC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53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F548-894D-40B5-8EE9-4A5022EC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01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F548-894D-40B5-8EE9-4A5022EC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95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F548-894D-40B5-8EE9-4A5022EC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5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F548-894D-40B5-8EE9-4A5022EC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727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F548-894D-40B5-8EE9-4A5022EC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35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F548-894D-40B5-8EE9-4A5022EC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86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F548-894D-40B5-8EE9-4A5022EC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304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98FAA-18DC-4131-9EE5-B492F9430B07}" type="datetimeFigureOut">
              <a:rPr lang="ru-RU" smtClean="0"/>
              <a:pPr/>
              <a:t>03.11.17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3F548-894D-40B5-8EE9-4A5022EC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25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_-_20031.ppt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7"/>
            <a:ext cx="7772400" cy="2808313"/>
          </a:xfrm>
        </p:spPr>
        <p:txBody>
          <a:bodyPr>
            <a:normAutofit/>
          </a:bodyPr>
          <a:lstStyle/>
          <a:p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789040"/>
            <a:ext cx="7702624" cy="2808312"/>
          </a:xfrm>
        </p:spPr>
        <p:txBody>
          <a:bodyPr>
            <a:normAutofit/>
          </a:bodyPr>
          <a:lstStyle/>
          <a:p>
            <a:endParaRPr lang="ru-RU" sz="1500" dirty="0">
              <a:solidFill>
                <a:schemeClr val="tx1"/>
              </a:solidFill>
            </a:endParaRPr>
          </a:p>
          <a:p>
            <a:endParaRPr lang="ru-RU" sz="1500" dirty="0" smtClean="0">
              <a:solidFill>
                <a:schemeClr val="tx1"/>
              </a:solidFill>
            </a:endParaRPr>
          </a:p>
          <a:p>
            <a:endParaRPr lang="ru-RU" sz="1500" dirty="0">
              <a:solidFill>
                <a:schemeClr val="tx1"/>
              </a:solidFill>
            </a:endParaRPr>
          </a:p>
          <a:p>
            <a:endParaRPr lang="ru-RU" sz="1500" dirty="0" smtClean="0">
              <a:solidFill>
                <a:schemeClr val="tx1"/>
              </a:solidFill>
            </a:endParaRPr>
          </a:p>
          <a:p>
            <a:endParaRPr lang="ru-RU" sz="1500" dirty="0">
              <a:solidFill>
                <a:schemeClr val="tx1"/>
              </a:solidFill>
            </a:endParaRPr>
          </a:p>
          <a:p>
            <a:endParaRPr lang="ru-RU" sz="1500" dirty="0" smtClean="0">
              <a:solidFill>
                <a:schemeClr val="tx1"/>
              </a:solidFill>
            </a:endParaRPr>
          </a:p>
          <a:p>
            <a:endParaRPr lang="ru-RU" sz="1500" dirty="0">
              <a:solidFill>
                <a:schemeClr val="tx1"/>
              </a:solidFill>
            </a:endParaRPr>
          </a:p>
          <a:p>
            <a:endParaRPr lang="ru-RU" sz="1500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rgbClr val="000090"/>
                </a:solidFill>
              </a:rPr>
              <a:t> 2017г.</a:t>
            </a:r>
          </a:p>
          <a:p>
            <a:pPr algn="r"/>
            <a:endParaRPr lang="ru-RU" sz="2000" dirty="0" smtClean="0"/>
          </a:p>
          <a:p>
            <a:pPr algn="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71859" y="260648"/>
            <a:ext cx="5596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90"/>
                </a:solidFill>
              </a:rPr>
              <a:t>ГАОУ ДПО СО «Институт развития образования»</a:t>
            </a:r>
            <a:endParaRPr lang="ru-RU" sz="2000" b="1" dirty="0">
              <a:solidFill>
                <a:srgbClr val="000090"/>
              </a:solidFill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179512" y="188640"/>
            <a:ext cx="1440160" cy="119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с одним скругленным углом 3"/>
          <p:cNvSpPr/>
          <p:nvPr/>
        </p:nvSpPr>
        <p:spPr>
          <a:xfrm>
            <a:off x="899592" y="1772816"/>
            <a:ext cx="7488832" cy="3312368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0090"/>
                </a:solidFill>
              </a:rPr>
              <a:t>«Использование ресурсов сетевых партнеров для выполнения функций классного руководителя»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82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органы местного самоуправления, муниципальные организации и ведомства, родительская общественность, общественные организации и объединения, подростковые клубы (в том числе, клубы по месту жительства), постоянные и временные детские и детско-взрослые сообщества, инициативные объединения, некоммерческие организации.</a:t>
            </a:r>
          </a:p>
          <a:p>
            <a:endParaRPr lang="ru-RU" dirty="0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1763688" y="332656"/>
            <a:ext cx="7056784" cy="9144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Участники сетевого взаимодействия в системе воспитания на муниципальном </a:t>
            </a:r>
            <a:r>
              <a:rPr lang="ru-RU" sz="2000" b="1" dirty="0" smtClean="0"/>
              <a:t>уровне</a:t>
            </a:r>
            <a:endParaRPr lang="ru-RU" sz="2000" b="1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503326" y="427038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16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органы власти субъектов РФ, региональные организации и ведомства, региональные родительские объединения, региональные отделения всероссийских и международных общественных организаций и объединений, региональные общественные организации и объединения, инициативные объединения, некоммерческие организации </a:t>
            </a:r>
          </a:p>
          <a:p>
            <a:endParaRPr lang="ru-RU" dirty="0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1763688" y="332656"/>
            <a:ext cx="7056784" cy="9144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Участники </a:t>
            </a:r>
            <a:r>
              <a:rPr lang="ru-RU" sz="2000" b="1" dirty="0"/>
              <a:t>сетевого взаимодействия в системе воспитания на региональном уровне 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503326" y="427038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04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федеральные </a:t>
            </a:r>
            <a:r>
              <a:rPr lang="ru-RU" dirty="0"/>
              <a:t>органы исполнительной и законодательной власти РФ, всероссийские организации и ведомства, всероссийские родительские объединения, всероссийские и международные общественные организации и объединения, некоммерческие организации.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1691680" y="332656"/>
            <a:ext cx="7056784" cy="9144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Участники </a:t>
            </a:r>
            <a:r>
              <a:rPr lang="ru-RU" sz="2000" dirty="0"/>
              <a:t>сетевого взаимодействия в системе воспитания на федеральном уровне 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503326" y="427038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52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«Слет делегатов»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Каждый классный руководитель-делегат представляет одного своего сетевого партнера и в двух словах представляет взаимодействие с ним.</a:t>
            </a:r>
          </a:p>
          <a:p>
            <a:r>
              <a:rPr lang="ru-RU" dirty="0" smtClean="0"/>
              <a:t>Реквизит: таблички для заполнения делегатами</a:t>
            </a:r>
          </a:p>
          <a:p>
            <a:pPr>
              <a:buNone/>
            </a:pPr>
            <a:r>
              <a:rPr lang="ru-RU" dirty="0" smtClean="0"/>
              <a:t>(можно из опыта работы: название организации и дело)   </a:t>
            </a:r>
            <a:endParaRPr lang="ru-RU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503326" y="427038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53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Определяем проблемное поле </a:t>
            </a:r>
            <a:r>
              <a:rPr lang="ru-RU" sz="2000" dirty="0" smtClean="0"/>
              <a:t>(20минут) </a:t>
            </a:r>
            <a:r>
              <a:rPr lang="ru-RU" sz="2000" dirty="0" smtClean="0"/>
              <a:t>( </a:t>
            </a:r>
            <a:r>
              <a:rPr lang="ru-RU" sz="2000" dirty="0" smtClean="0"/>
              <a:t>тренинг)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284388"/>
              </p:ext>
            </p:extLst>
          </p:nvPr>
        </p:nvGraphicFramePr>
        <p:xfrm>
          <a:off x="457200" y="1600200"/>
          <a:ext cx="8229601" cy="429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213"/>
                <a:gridCol w="2260896"/>
                <a:gridCol w="2441746"/>
                <a:gridCol w="244174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Ф.И.О.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Механизмы</a:t>
                      </a:r>
                      <a:r>
                        <a:rPr lang="ru-RU" baseline="0" dirty="0" smtClean="0"/>
                        <a:t> взаимодействия. Как использовать ресурсы сетевых партнеров?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 </a:t>
                      </a:r>
                      <a:r>
                        <a:rPr lang="ru-RU" dirty="0" smtClean="0"/>
                        <a:t>какими</a:t>
                      </a:r>
                      <a:r>
                        <a:rPr lang="ru-RU" baseline="0" dirty="0" smtClean="0"/>
                        <a:t> проблемами в области партнерства Вы сталкиваетесь?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 найти решение проблемной ситуации?  (возможность использования механизмов)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251520" y="427038"/>
            <a:ext cx="100811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clipartion.com/wp-content/uploads/2015/11/hand-clipart-3-clipart-kids-pe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712356"/>
            <a:ext cx="6357982" cy="6446994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43306" y="4536431"/>
            <a:ext cx="1614470" cy="1011222"/>
          </a:xfrm>
        </p:spPr>
        <p:txBody>
          <a:bodyPr>
            <a:noAutofit/>
          </a:bodyPr>
          <a:lstStyle/>
          <a:p>
            <a:r>
              <a:rPr lang="ru-RU" sz="1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endParaRPr lang="ru-RU" sz="1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18132444">
            <a:off x="4080581" y="2248465"/>
            <a:ext cx="3857652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культура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 rot="19482033">
            <a:off x="4692098" y="3394167"/>
            <a:ext cx="3857652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патриот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5965838">
            <a:off x="3159769" y="1787312"/>
            <a:ext cx="3857652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творчество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 rot="4491550">
            <a:off x="1868286" y="1897831"/>
            <a:ext cx="3857652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здоровье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 rot="2410072">
            <a:off x="925082" y="3593049"/>
            <a:ext cx="3857652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человек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714348" y="-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Прием «Рука помощи»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323528" y="1268760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06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Рука помощ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"/>
          <a:stretch>
            <a:fillRect/>
          </a:stretch>
        </p:blipFill>
        <p:spPr>
          <a:xfrm>
            <a:off x="6682771" y="0"/>
            <a:ext cx="2461261" cy="2133578"/>
          </a:xfrm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-35722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«Рука помощи»</a:t>
            </a: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214282" y="114298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 Задание для работы в группах.</a:t>
            </a:r>
          </a:p>
          <a:p>
            <a:pPr marL="355600"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Разработать предложения сотрудничества </a:t>
            </a:r>
          </a:p>
          <a:p>
            <a:pPr marL="355600"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партнерами для организации воспитательной работы  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642910" y="3017854"/>
          <a:ext cx="8072463" cy="2768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0821"/>
                <a:gridCol w="2690821"/>
                <a:gridCol w="26908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Направление воспитательной</a:t>
                      </a:r>
                      <a:r>
                        <a:rPr lang="ru-RU" baseline="0" dirty="0" smtClean="0"/>
                        <a:t> работы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Возможные сетевые партнеры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Формы взаимодействия (совместная деятельность)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Содержимое 2"/>
          <p:cNvSpPr txBox="1">
            <a:spLocks/>
          </p:cNvSpPr>
          <p:nvPr/>
        </p:nvSpPr>
        <p:spPr>
          <a:xfrm>
            <a:off x="214282" y="5786454"/>
            <a:ext cx="9001188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Выступление представителей групп.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127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Обсуждение предложений (дискуссия)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8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loud"/>
          <p:cNvSpPr>
            <a:spLocks noChangeAspect="1" noEditPoints="1" noChangeArrowheads="1"/>
          </p:cNvSpPr>
          <p:nvPr/>
        </p:nvSpPr>
        <p:spPr bwMode="auto">
          <a:xfrm>
            <a:off x="158750" y="207963"/>
            <a:ext cx="2840038" cy="13922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altLang="ru-RU"/>
              <a:t>Учреждения культуры</a:t>
            </a:r>
          </a:p>
        </p:txBody>
      </p:sp>
      <p:sp>
        <p:nvSpPr>
          <p:cNvPr id="4099" name="Cloud"/>
          <p:cNvSpPr>
            <a:spLocks noChangeAspect="1" noEditPoints="1" noChangeArrowheads="1"/>
          </p:cNvSpPr>
          <p:nvPr/>
        </p:nvSpPr>
        <p:spPr bwMode="auto">
          <a:xfrm>
            <a:off x="4497388" y="2138363"/>
            <a:ext cx="3455987" cy="11414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r"/>
            <a:r>
              <a:rPr lang="ru-RU" altLang="ru-RU" sz="2400" b="1"/>
              <a:t>Обучающиеся</a:t>
            </a:r>
          </a:p>
          <a:p>
            <a:endParaRPr lang="ru-RU" altLang="ru-RU" sz="2400">
              <a:latin typeface="Arial" charset="0"/>
            </a:endParaRPr>
          </a:p>
        </p:txBody>
      </p:sp>
      <p:sp>
        <p:nvSpPr>
          <p:cNvPr id="4100" name="Cloud"/>
          <p:cNvSpPr>
            <a:spLocks noChangeAspect="1" noEditPoints="1" noChangeArrowheads="1"/>
          </p:cNvSpPr>
          <p:nvPr/>
        </p:nvSpPr>
        <p:spPr bwMode="auto">
          <a:xfrm rot="-397561">
            <a:off x="5173663" y="2994025"/>
            <a:ext cx="3351212" cy="18780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99">
              <a:alpha val="9097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altLang="ru-RU" sz="2400" b="1" dirty="0"/>
              <a:t>     </a:t>
            </a:r>
            <a:r>
              <a:rPr lang="ru-RU" altLang="ru-RU" sz="2400" b="1" dirty="0" smtClean="0">
                <a:solidFill>
                  <a:schemeClr val="accent2"/>
                </a:solidFill>
              </a:rPr>
              <a:t>Сетевое </a:t>
            </a:r>
            <a:r>
              <a:rPr lang="ru-RU" altLang="ru-RU" sz="2400" b="1" dirty="0">
                <a:solidFill>
                  <a:schemeClr val="accent2"/>
                </a:solidFill>
              </a:rPr>
              <a:t>партнёрство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14.10.16 </a:t>
            </a:r>
          </a:p>
        </p:txBody>
      </p:sp>
      <p:pic>
        <p:nvPicPr>
          <p:cNvPr id="14341" name="Picture 13" descr="NN07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58100" y="258763"/>
            <a:ext cx="1485900" cy="1217612"/>
          </a:xfrm>
          <a:noFill/>
        </p:spPr>
      </p:pic>
      <p:pic>
        <p:nvPicPr>
          <p:cNvPr id="14342" name="Picture 16" descr="NN08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34250" y="3933825"/>
            <a:ext cx="1809750" cy="2376488"/>
          </a:xfrm>
          <a:noFill/>
        </p:spPr>
      </p:pic>
      <p:pic>
        <p:nvPicPr>
          <p:cNvPr id="14343" name="Picture 19" descr="NN0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150" y="3933825"/>
            <a:ext cx="17065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287963" y="261938"/>
            <a:ext cx="2679700" cy="12827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r"/>
            <a:endParaRPr lang="ru-RU" altLang="ru-RU" sz="2400" b="1"/>
          </a:p>
          <a:p>
            <a:pPr algn="r"/>
            <a:r>
              <a:rPr lang="ru-RU" altLang="ru-RU" sz="2400" b="1"/>
              <a:t>Родители</a:t>
            </a:r>
          </a:p>
          <a:p>
            <a:endParaRPr lang="ru-RU" altLang="ru-RU" sz="2400">
              <a:latin typeface="Arial" charset="0"/>
            </a:endParaRPr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2127250" y="4022725"/>
            <a:ext cx="3168650" cy="20748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r"/>
            <a:r>
              <a:rPr lang="ru-RU" altLang="ru-RU" sz="1800"/>
              <a:t>Общественные, коммерческие, государственные организации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341313" y="2138363"/>
            <a:ext cx="3097212" cy="15065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r"/>
            <a:r>
              <a:rPr lang="ru-RU" altLang="ru-RU" sz="1800"/>
              <a:t>Образовательные учреждения различного типа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2982913" y="1155700"/>
            <a:ext cx="2589212" cy="1039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r"/>
            <a:r>
              <a:rPr lang="ru-RU" altLang="ru-RU" sz="2400" b="1"/>
              <a:t>Педагоги</a:t>
            </a:r>
          </a:p>
          <a:p>
            <a:endParaRPr lang="ru-RU" altLang="ru-RU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4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  <p:bldP spid="4100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Объект 1"/>
          <p:cNvGraphicFramePr>
            <a:graphicFrameLocks noChangeAspect="1"/>
          </p:cNvGraphicFramePr>
          <p:nvPr/>
        </p:nvGraphicFramePr>
        <p:xfrm rot="-5400000">
          <a:off x="102631082" y="108504831"/>
          <a:ext cx="7658100" cy="373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Презентация" r:id="rId3" imgW="4570530" imgH="3427400" progId="PowerPoint.Show.8">
                  <p:embed/>
                </p:oleObj>
              </mc:Choice>
              <mc:Fallback>
                <p:oleObj name="Презентация" r:id="rId3" imgW="4570530" imgH="3427400" progId="PowerPoint.Show.8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-5400000">
                        <a:off x="102631082" y="108504831"/>
                        <a:ext cx="7658100" cy="3738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016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436083"/>
              </p:ext>
            </p:extLst>
          </p:nvPr>
        </p:nvGraphicFramePr>
        <p:xfrm>
          <a:off x="755576" y="332657"/>
          <a:ext cx="7992888" cy="324035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996444"/>
                <a:gridCol w="3996444"/>
              </a:tblGrid>
              <a:tr h="37358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FF00"/>
                          </a:solidFill>
                          <a:effectLst/>
                        </a:rPr>
                        <a:t>БАЛ</a:t>
                      </a:r>
                      <a:endParaRPr lang="ru-RU" sz="18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Лицей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Музей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42062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Знакомство с культурным пространством города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62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Формирование интереса к истории города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Привлечение внимания  к  работе музея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62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Использование  фондов музея для подготовки к балу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5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Общение в особой эстетически значимой среде, где каждый участник ощущает свою сопричастность культуре 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329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Возможность  реализации совместных проектов и программ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120140"/>
              </p:ext>
            </p:extLst>
          </p:nvPr>
        </p:nvGraphicFramePr>
        <p:xfrm>
          <a:off x="683567" y="3789362"/>
          <a:ext cx="8064896" cy="2663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2448"/>
                <a:gridCol w="4032448"/>
              </a:tblGrid>
              <a:tr h="3805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БАЛ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0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Лицей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Горный университет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</a:tr>
              <a:tr h="3805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Знакомство с образовательным  пространством города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05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Формирование интереса к ВУЗу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05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Профориентационное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 взаимодействие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11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Включение  будущих абитуриентов в общественную и интеллектуальную жизнь университета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48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570186"/>
          </a:xfrm>
        </p:spPr>
        <p:txBody>
          <a:bodyPr>
            <a:normAutofit/>
          </a:bodyPr>
          <a:lstStyle/>
          <a:p>
            <a:pPr algn="l"/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363272" cy="4209331"/>
          </a:xfrm>
        </p:spPr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Познакомить с методическими рекомендациями по совершенствованию сетевого взаимодействия в системе воспитания (Письмо </a:t>
            </a:r>
            <a:r>
              <a:rPr lang="ru-RU" dirty="0" err="1" smtClean="0"/>
              <a:t>Минобрнауки</a:t>
            </a:r>
            <a:r>
              <a:rPr lang="ru-RU" dirty="0" smtClean="0"/>
              <a:t> РФ от 02.08.2017г. № ТС-512/09)</a:t>
            </a:r>
          </a:p>
          <a:p>
            <a:r>
              <a:rPr lang="ru-RU" dirty="0" smtClean="0"/>
              <a:t>Развить умение находить ресурсы сетевого партнерства</a:t>
            </a:r>
          </a:p>
          <a:p>
            <a:r>
              <a:rPr lang="ru-RU" dirty="0" smtClean="0"/>
              <a:t>Показать детям возможность активной жизни работы в интернете – переключить их на площадку сетевых партнеров</a:t>
            </a:r>
          </a:p>
          <a:p>
            <a:endParaRPr lang="ru-RU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107504" y="116632"/>
            <a:ext cx="122413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с одним скругленным углом 5"/>
          <p:cNvSpPr/>
          <p:nvPr/>
        </p:nvSpPr>
        <p:spPr>
          <a:xfrm>
            <a:off x="1619672" y="692696"/>
            <a:ext cx="7128792" cy="1656184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0090"/>
                </a:solidFill>
              </a:rPr>
              <a:t>Цель – обновление воспитательного процесса с учетом использования ресурсов сетевых партнеров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33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323850" y="115888"/>
            <a:ext cx="8569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/>
              <a:t>Партнёрство как система определённых взаимоотношений между семьёй и образовательной организацией  </a:t>
            </a:r>
            <a:r>
              <a:rPr lang="ru-RU" altLang="ru-RU" b="1" dirty="0" smtClean="0"/>
              <a:t>– </a:t>
            </a:r>
            <a:r>
              <a:rPr lang="ru-RU" altLang="ru-RU" b="1" dirty="0" smtClean="0">
                <a:solidFill>
                  <a:srgbClr val="C00000"/>
                </a:solidFill>
              </a:rPr>
              <a:t>партнёрство </a:t>
            </a:r>
            <a:r>
              <a:rPr lang="ru-RU" altLang="ru-RU" b="1" dirty="0">
                <a:solidFill>
                  <a:srgbClr val="C00000"/>
                </a:solidFill>
              </a:rPr>
              <a:t>лицея с семьёй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07504" y="824518"/>
          <a:ext cx="8928992" cy="584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465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:\семья и школа\творчест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38" y="2852738"/>
            <a:ext cx="2046287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ьная выноска 7"/>
          <p:cNvSpPr/>
          <p:nvPr/>
        </p:nvSpPr>
        <p:spPr>
          <a:xfrm>
            <a:off x="2500313" y="5643563"/>
            <a:ext cx="3024187" cy="912812"/>
          </a:xfrm>
          <a:prstGeom prst="wedgeEllipseCallout">
            <a:avLst>
              <a:gd name="adj1" fmla="val 16121"/>
              <a:gd name="adj2" fmla="val -16484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C00000"/>
                </a:solidFill>
              </a:rPr>
              <a:t>Благотворительные акции, социально значимые проекты</a:t>
            </a:r>
          </a:p>
        </p:txBody>
      </p:sp>
      <p:sp>
        <p:nvSpPr>
          <p:cNvPr id="14" name="Овальная выноска 13"/>
          <p:cNvSpPr/>
          <p:nvPr/>
        </p:nvSpPr>
        <p:spPr>
          <a:xfrm>
            <a:off x="214313" y="3571875"/>
            <a:ext cx="2736850" cy="1143000"/>
          </a:xfrm>
          <a:prstGeom prst="wedgeEllipseCallout">
            <a:avLst>
              <a:gd name="adj1" fmla="val 73006"/>
              <a:gd name="adj2" fmla="val -56932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Спортивный праздник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«Блиц </a:t>
            </a:r>
            <a:r>
              <a:rPr lang="ru-RU" sz="1600" b="1" dirty="0" err="1">
                <a:solidFill>
                  <a:srgbClr val="C00000"/>
                </a:solidFill>
              </a:rPr>
              <a:t>данс</a:t>
            </a:r>
            <a:r>
              <a:rPr lang="ru-RU" sz="1600" b="1" dirty="0">
                <a:solidFill>
                  <a:srgbClr val="C00000"/>
                </a:solidFill>
              </a:rPr>
              <a:t>»</a:t>
            </a:r>
          </a:p>
        </p:txBody>
      </p:sp>
      <p:sp>
        <p:nvSpPr>
          <p:cNvPr id="15" name="Овальная выноска 14"/>
          <p:cNvSpPr/>
          <p:nvPr/>
        </p:nvSpPr>
        <p:spPr>
          <a:xfrm rot="621734">
            <a:off x="6092825" y="3787775"/>
            <a:ext cx="2517775" cy="1250950"/>
          </a:xfrm>
          <a:prstGeom prst="wedgeEllipseCallout">
            <a:avLst>
              <a:gd name="adj1" fmla="val -85087"/>
              <a:gd name="adj2" fmla="val -2146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C00000"/>
                </a:solidFill>
              </a:rPr>
              <a:t>Культурно – образовательная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C00000"/>
                </a:solidFill>
              </a:rPr>
              <a:t>Современные балы</a:t>
            </a:r>
          </a:p>
        </p:txBody>
      </p:sp>
      <p:sp>
        <p:nvSpPr>
          <p:cNvPr id="16" name="Овальная выноска 15"/>
          <p:cNvSpPr/>
          <p:nvPr/>
        </p:nvSpPr>
        <p:spPr>
          <a:xfrm>
            <a:off x="6143625" y="2571750"/>
            <a:ext cx="2590800" cy="1098550"/>
          </a:xfrm>
          <a:prstGeom prst="wedgeEllipseCallout">
            <a:avLst>
              <a:gd name="adj1" fmla="val -82847"/>
              <a:gd name="adj2" fmla="val 4540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</a:rPr>
              <a:t>Проект «Шаги к Победе»</a:t>
            </a:r>
          </a:p>
        </p:txBody>
      </p:sp>
      <p:sp>
        <p:nvSpPr>
          <p:cNvPr id="17" name="Овальная выноска 16"/>
          <p:cNvSpPr/>
          <p:nvPr/>
        </p:nvSpPr>
        <p:spPr>
          <a:xfrm>
            <a:off x="4786313" y="214313"/>
            <a:ext cx="3117850" cy="1247775"/>
          </a:xfrm>
          <a:prstGeom prst="wedgeEllipseCallout">
            <a:avLst>
              <a:gd name="adj1" fmla="val -40888"/>
              <a:gd name="adj2" fmla="val 17342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</a:rPr>
              <a:t>Новогодний фестиваль «Окно в сказку»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</a:rPr>
              <a:t>«Окно в мир»</a:t>
            </a:r>
          </a:p>
        </p:txBody>
      </p:sp>
      <p:sp>
        <p:nvSpPr>
          <p:cNvPr id="18" name="Овальная выноска 17"/>
          <p:cNvSpPr/>
          <p:nvPr/>
        </p:nvSpPr>
        <p:spPr>
          <a:xfrm>
            <a:off x="3357563" y="1000125"/>
            <a:ext cx="2297112" cy="784225"/>
          </a:xfrm>
          <a:prstGeom prst="wedgeEllipseCallout">
            <a:avLst>
              <a:gd name="adj1" fmla="val -12753"/>
              <a:gd name="adj2" fmla="val 14182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Мастер - классы</a:t>
            </a:r>
          </a:p>
        </p:txBody>
      </p:sp>
      <p:sp>
        <p:nvSpPr>
          <p:cNvPr id="19" name="Овальная выноска 18"/>
          <p:cNvSpPr/>
          <p:nvPr/>
        </p:nvSpPr>
        <p:spPr>
          <a:xfrm rot="646279">
            <a:off x="349250" y="833438"/>
            <a:ext cx="2967038" cy="1087437"/>
          </a:xfrm>
          <a:prstGeom prst="wedgeEllipseCallout">
            <a:avLst>
              <a:gd name="adj1" fmla="val 74014"/>
              <a:gd name="adj2" fmla="val 83049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Фестиваль «Свой мир мы строим сами»</a:t>
            </a:r>
          </a:p>
        </p:txBody>
      </p:sp>
      <p:sp>
        <p:nvSpPr>
          <p:cNvPr id="20" name="Овальная выноска 19"/>
          <p:cNvSpPr/>
          <p:nvPr/>
        </p:nvSpPr>
        <p:spPr>
          <a:xfrm>
            <a:off x="5286375" y="5072063"/>
            <a:ext cx="2403475" cy="1093787"/>
          </a:xfrm>
          <a:prstGeom prst="wedgeEllipseCallout">
            <a:avLst>
              <a:gd name="adj1" fmla="val -79850"/>
              <a:gd name="adj2" fmla="val -9633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C00000"/>
                </a:solidFill>
              </a:rPr>
              <a:t>Тематические классные часы и лицейские уроки</a:t>
            </a:r>
          </a:p>
        </p:txBody>
      </p:sp>
      <p:sp>
        <p:nvSpPr>
          <p:cNvPr id="21" name="Овальная выноска 20"/>
          <p:cNvSpPr/>
          <p:nvPr/>
        </p:nvSpPr>
        <p:spPr>
          <a:xfrm>
            <a:off x="357188" y="2214563"/>
            <a:ext cx="2914650" cy="1008062"/>
          </a:xfrm>
          <a:prstGeom prst="wedgeEllipseCallout">
            <a:avLst>
              <a:gd name="adj1" fmla="val 62859"/>
              <a:gd name="adj2" fmla="val 6036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</a:rPr>
              <a:t>Кружки, агитбригады, театрализованные выступления</a:t>
            </a:r>
          </a:p>
        </p:txBody>
      </p:sp>
      <p:sp>
        <p:nvSpPr>
          <p:cNvPr id="22" name="Овальная выноска 21"/>
          <p:cNvSpPr/>
          <p:nvPr/>
        </p:nvSpPr>
        <p:spPr>
          <a:xfrm>
            <a:off x="642938" y="4929188"/>
            <a:ext cx="2379662" cy="942975"/>
          </a:xfrm>
          <a:prstGeom prst="wedgeEllipseCallout">
            <a:avLst>
              <a:gd name="adj1" fmla="val 67176"/>
              <a:gd name="adj2" fmla="val -7500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</a:rPr>
              <a:t>Творческие конкурсы</a:t>
            </a:r>
          </a:p>
        </p:txBody>
      </p:sp>
      <p:sp>
        <p:nvSpPr>
          <p:cNvPr id="23" name="Овальная выноска 22"/>
          <p:cNvSpPr/>
          <p:nvPr/>
        </p:nvSpPr>
        <p:spPr>
          <a:xfrm>
            <a:off x="6500813" y="1428750"/>
            <a:ext cx="2297112" cy="998538"/>
          </a:xfrm>
          <a:prstGeom prst="wedgeEllipseCallout">
            <a:avLst>
              <a:gd name="adj1" fmla="val -98111"/>
              <a:gd name="adj2" fmla="val 12122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C00000"/>
                </a:solidFill>
              </a:rPr>
              <a:t>Фестиваль </a:t>
            </a:r>
            <a:r>
              <a:rPr lang="ru-RU" sz="1200" b="1" dirty="0">
                <a:solidFill>
                  <a:srgbClr val="C00000"/>
                </a:solidFill>
              </a:rPr>
              <a:t>«Екатеринбург – территория здоровья</a:t>
            </a:r>
          </a:p>
        </p:txBody>
      </p:sp>
      <p:sp>
        <p:nvSpPr>
          <p:cNvPr id="24" name="Овальная выноска 23"/>
          <p:cNvSpPr/>
          <p:nvPr/>
        </p:nvSpPr>
        <p:spPr>
          <a:xfrm>
            <a:off x="2143125" y="214313"/>
            <a:ext cx="2297113" cy="784225"/>
          </a:xfrm>
          <a:prstGeom prst="wedgeEllipseCallout">
            <a:avLst>
              <a:gd name="adj1" fmla="val 16794"/>
              <a:gd name="adj2" fmla="val 21274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«Лицей – территория здоровья»</a:t>
            </a:r>
          </a:p>
        </p:txBody>
      </p:sp>
    </p:spTree>
    <p:extLst>
      <p:ext uri="{BB962C8B-B14F-4D97-AF65-F5344CB8AC3E}">
        <p14:creationId xmlns:p14="http://schemas.microsoft.com/office/powerpoint/2010/main" val="151016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900113" y="476250"/>
            <a:ext cx="7632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002060"/>
                </a:solidFill>
              </a:rPr>
              <a:t>Партнёрство как уровень отношений между образовательной организацией и внешними социальными структурами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0"/>
          <a:ext cx="9144000" cy="661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283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5"/>
          <p:cNvPicPr>
            <a:picLocks noChangeAspect="1" noChangeArrowheads="1"/>
          </p:cNvPicPr>
          <p:nvPr/>
        </p:nvPicPr>
        <p:blipFill>
          <a:blip r:embed="rId2" cstate="print"/>
          <a:srcRect l="12666" t="35854" r="13460" b="26212"/>
          <a:stretch>
            <a:fillRect/>
          </a:stretch>
        </p:blipFill>
        <p:spPr bwMode="auto">
          <a:xfrm>
            <a:off x="49213" y="1268413"/>
            <a:ext cx="90725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34925" y="44450"/>
            <a:ext cx="9074150" cy="882650"/>
            <a:chOff x="35496" y="44624"/>
            <a:chExt cx="9073008" cy="882000"/>
          </a:xfrm>
        </p:grpSpPr>
        <p:pic>
          <p:nvPicPr>
            <p:cNvPr id="34825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4950" y="44624"/>
              <a:ext cx="5233554" cy="88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3847982" cy="88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084763"/>
            <a:ext cx="8931275" cy="1323975"/>
            <a:chOff x="0" y="5085184"/>
            <a:chExt cx="8931275" cy="1323439"/>
          </a:xfrm>
        </p:grpSpPr>
        <p:grpSp>
          <p:nvGrpSpPr>
            <p:cNvPr id="4" name="Группа 9"/>
            <p:cNvGrpSpPr>
              <a:grpSpLocks/>
            </p:cNvGrpSpPr>
            <p:nvPr/>
          </p:nvGrpSpPr>
          <p:grpSpPr bwMode="auto">
            <a:xfrm>
              <a:off x="3895861" y="5157193"/>
              <a:ext cx="5035414" cy="1097486"/>
              <a:chOff x="60244" y="4941167"/>
              <a:chExt cx="9624324" cy="1837900"/>
            </a:xfrm>
          </p:grpSpPr>
          <p:pic>
            <p:nvPicPr>
              <p:cNvPr id="34823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933" t="9470" r="4536" b="78719"/>
              <a:stretch>
                <a:fillRect/>
              </a:stretch>
            </p:blipFill>
            <p:spPr bwMode="auto">
              <a:xfrm>
                <a:off x="251520" y="4941167"/>
                <a:ext cx="9433048" cy="864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24" name="TextBox 7"/>
              <p:cNvSpPr txBox="1">
                <a:spLocks noChangeArrowheads="1"/>
              </p:cNvSpPr>
              <p:nvPr/>
            </p:nvSpPr>
            <p:spPr bwMode="auto">
              <a:xfrm>
                <a:off x="60244" y="6005893"/>
                <a:ext cx="8492081" cy="773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ru-RU" sz="2400" u="sng">
                    <a:latin typeface="Arial" charset="0"/>
                  </a:rPr>
                  <a:t>http://cosmoport.cub</a:t>
                </a:r>
                <a:endParaRPr lang="ru-RU" altLang="ru-RU" sz="2400" u="sng">
                  <a:latin typeface="Arial" charset="0"/>
                </a:endParaRPr>
              </a:p>
            </p:txBody>
          </p:sp>
        </p:grpSp>
        <p:sp>
          <p:nvSpPr>
            <p:cNvPr id="34822" name="TextBox 6"/>
            <p:cNvSpPr txBox="1">
              <a:spLocks noChangeArrowheads="1"/>
            </p:cNvSpPr>
            <p:nvPr/>
          </p:nvSpPr>
          <p:spPr bwMode="auto">
            <a:xfrm>
              <a:off x="0" y="5085184"/>
              <a:ext cx="4716016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>
                  <a:latin typeface="Arial" charset="0"/>
                </a:rPr>
                <a:t>лицей № 110 им.Л.К. Гришиной</a:t>
              </a:r>
            </a:p>
            <a:p>
              <a:r>
                <a:rPr lang="ru-RU" altLang="ru-RU">
                  <a:latin typeface="Arial" charset="0"/>
                </a:rPr>
                <a:t>г. Екатеринбург ул. Бажова, 124   </a:t>
              </a:r>
              <a:r>
                <a:rPr lang="en-US" altLang="ru-RU">
                  <a:latin typeface="Arial" charset="0"/>
                </a:rPr>
                <a:t> </a:t>
              </a:r>
              <a:endParaRPr lang="ru-RU" altLang="ru-RU">
                <a:latin typeface="Arial" charset="0"/>
              </a:endParaRPr>
            </a:p>
            <a:p>
              <a:r>
                <a:rPr lang="ru-RU" altLang="ru-RU">
                  <a:latin typeface="Arial" charset="0"/>
                </a:rPr>
                <a:t> (343) 350 -25- 84</a:t>
              </a:r>
            </a:p>
            <a:p>
              <a:r>
                <a:rPr lang="en-US" altLang="ru-RU">
                  <a:latin typeface="Arial" charset="0"/>
                </a:rPr>
                <a:t>http://www.licey110.ru</a:t>
              </a:r>
              <a:endParaRPr lang="ru-RU" altLang="ru-RU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536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971550" y="620713"/>
            <a:ext cx="6913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cs typeface="Times New Roman" pitchFamily="18" charset="0"/>
              </a:rPr>
              <a:t>Результаты работы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323528" y="1397000"/>
          <a:ext cx="8352928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034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53"/>
            <a:ext cx="8229600" cy="27146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ИТОГОВОЕ ЗАДАНИЕ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Создайте макет совместного проекта по решению проблем воспитательной работы с сетевым(и) партнером(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Условия: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Срок реализации: 1 год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Количество: 3 события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598201"/>
              </p:ext>
            </p:extLst>
          </p:nvPr>
        </p:nvGraphicFramePr>
        <p:xfrm>
          <a:off x="857224" y="3143248"/>
          <a:ext cx="7215240" cy="2184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810"/>
                <a:gridCol w="1803810"/>
                <a:gridCol w="1803810"/>
                <a:gridCol w="1803810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Сетевой партнер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События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</a:tr>
              <a:tr h="513939">
                <a:tc row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93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93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876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Идея для работы: создание галереи «Добрые руки </a:t>
            </a:r>
            <a:r>
              <a:rPr lang="ru-RU" smtClean="0"/>
              <a:t>моих родителей	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Проект для изучения семьи и ее потенциала в качестве социального партнера:</a:t>
            </a:r>
          </a:p>
          <a:p>
            <a:r>
              <a:rPr lang="ru-RU" dirty="0" smtClean="0"/>
              <a:t>Мама – повар</a:t>
            </a:r>
          </a:p>
          <a:p>
            <a:r>
              <a:rPr lang="ru-RU" dirty="0" smtClean="0"/>
              <a:t>Бабушка умеет вязать</a:t>
            </a:r>
          </a:p>
          <a:p>
            <a:r>
              <a:rPr lang="ru-RU" dirty="0" smtClean="0"/>
              <a:t>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74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Полезные сайты и ещё идеи…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43608"/>
            <a:ext cx="8370075" cy="44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7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7" y="1196752"/>
            <a:ext cx="8050085" cy="4525963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503326" y="427038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70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0" y="1268760"/>
            <a:ext cx="7212160" cy="4525963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503326" y="427038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86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План практического занятия</a:t>
            </a:r>
            <a:endParaRPr lang="ru-RU" sz="3600" b="1" dirty="0"/>
          </a:p>
        </p:txBody>
      </p:sp>
      <p:sp>
        <p:nvSpPr>
          <p:cNvPr id="9" name="Лента лицом вверх 8"/>
          <p:cNvSpPr/>
          <p:nvPr/>
        </p:nvSpPr>
        <p:spPr>
          <a:xfrm>
            <a:off x="575556" y="1169960"/>
            <a:ext cx="7992888" cy="1479902"/>
          </a:xfrm>
          <a:prstGeom prst="ribbon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1.Кто такие сетевые партнеры?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556" y="2869506"/>
            <a:ext cx="7992888" cy="16396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556" y="4776208"/>
            <a:ext cx="7992888" cy="18211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3371" y="3017138"/>
            <a:ext cx="3962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2. Какими ресурсами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обладают </a:t>
            </a:r>
            <a:r>
              <a:rPr lang="ru-RU" sz="2400" b="1" dirty="0"/>
              <a:t>сетевые партнеры?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56451" y="5064858"/>
            <a:ext cx="3959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3. Как использовать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ресурсы </a:t>
            </a:r>
            <a:r>
              <a:rPr lang="ru-RU" sz="2400" b="1" dirty="0"/>
              <a:t>сетевых </a:t>
            </a:r>
            <a:r>
              <a:rPr lang="ru-RU" sz="2400" b="1" dirty="0" smtClean="0"/>
              <a:t>партнеров?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0296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5111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214422"/>
            <a:ext cx="8143932" cy="5816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</a:t>
            </a:r>
            <a:r>
              <a:rPr lang="ru-RU" sz="2800" dirty="0" smtClean="0"/>
              <a:t>од </a:t>
            </a:r>
            <a:r>
              <a:rPr lang="ru-RU" sz="2800" b="1" dirty="0" smtClean="0"/>
              <a:t>сетевым партнерством </a:t>
            </a:r>
            <a:r>
              <a:rPr lang="ru-RU" sz="2800" dirty="0" smtClean="0"/>
              <a:t>понимаем систематическое </a:t>
            </a:r>
            <a:r>
              <a:rPr lang="ru-RU" sz="2800" b="1" dirty="0" smtClean="0"/>
              <a:t>взаимодействие</a:t>
            </a:r>
            <a:r>
              <a:rPr lang="ru-RU" sz="2800" dirty="0" smtClean="0"/>
              <a:t> нескольких (более двух) организаций (из которых как минимум одна является образовательной) для совместной деятельности, направленной на достижение общей цели (в нашем случае – связанной с формированием гармонично развитой личности обучающихся и воспитанников). </a:t>
            </a:r>
          </a:p>
          <a:p>
            <a:pPr algn="r"/>
            <a:r>
              <a:rPr lang="ru-RU" sz="2000" b="1" dirty="0" smtClean="0"/>
              <a:t>Леван Татьяна Николаевна</a:t>
            </a:r>
            <a:r>
              <a:rPr lang="ru-RU" dirty="0" smtClean="0"/>
              <a:t>,</a:t>
            </a:r>
          </a:p>
          <a:p>
            <a:pPr algn="r"/>
            <a:r>
              <a:rPr lang="ru-RU" dirty="0" smtClean="0"/>
              <a:t> кандидат педагогических наук, доцент, научный сотрудник Института </a:t>
            </a:r>
            <a:r>
              <a:rPr lang="ru-RU" dirty="0" err="1" smtClean="0"/>
              <a:t>медико</a:t>
            </a:r>
            <a:r>
              <a:rPr lang="ru-RU" dirty="0" smtClean="0"/>
              <a:t>- биологических проблем Российского университета дружбы народов, Москва (РФ).</a:t>
            </a:r>
          </a:p>
          <a:p>
            <a:pPr algn="r"/>
            <a:endParaRPr lang="ru-RU" dirty="0"/>
          </a:p>
          <a:p>
            <a:endParaRPr lang="ru-RU" sz="2800" dirty="0" smtClean="0"/>
          </a:p>
          <a:p>
            <a:endParaRPr lang="ru-RU" sz="2800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503326" y="427038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с одним скругленным углом 2"/>
          <p:cNvSpPr/>
          <p:nvPr/>
        </p:nvSpPr>
        <p:spPr>
          <a:xfrm>
            <a:off x="2195736" y="260648"/>
            <a:ext cx="6480720" cy="1008112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0090"/>
                </a:solidFill>
              </a:rPr>
              <a:t>Что такое сетевое партнерство</a:t>
            </a:r>
            <a:r>
              <a:rPr lang="en-US" sz="2800" dirty="0">
                <a:solidFill>
                  <a:srgbClr val="000090"/>
                </a:solidFill>
              </a:rPr>
              <a:t>?</a:t>
            </a:r>
            <a:endParaRPr lang="ru-RU" sz="2800" dirty="0">
              <a:solidFill>
                <a:srgbClr val="000090"/>
              </a:solidFill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71604" y="357166"/>
            <a:ext cx="5857916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Сетевое </a:t>
            </a:r>
            <a:r>
              <a:rPr lang="ru-RU" dirty="0" smtClean="0"/>
              <a:t> </a:t>
            </a:r>
            <a:r>
              <a:rPr lang="ru-RU" sz="3600" dirty="0" smtClean="0"/>
              <a:t>взаимодействие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2214546" y="1142984"/>
            <a:ext cx="500066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107917" y="1142984"/>
            <a:ext cx="500066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1928802"/>
            <a:ext cx="371477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</a:t>
            </a:r>
            <a:r>
              <a:rPr lang="ru-RU" sz="2400" dirty="0" smtClean="0"/>
              <a:t> </a:t>
            </a:r>
            <a:r>
              <a:rPr lang="ru-RU" sz="2000" dirty="0" smtClean="0"/>
              <a:t>реализации</a:t>
            </a:r>
            <a:r>
              <a:rPr lang="ru-RU" sz="2400" dirty="0" smtClean="0"/>
              <a:t> </a:t>
            </a:r>
            <a:r>
              <a:rPr lang="ru-RU" sz="2000" dirty="0" smtClean="0"/>
              <a:t>учебной</a:t>
            </a:r>
            <a:r>
              <a:rPr lang="ru-RU" sz="2400" dirty="0" smtClean="0"/>
              <a:t> </a:t>
            </a:r>
            <a:r>
              <a:rPr lang="ru-RU" sz="2000" dirty="0" smtClean="0"/>
              <a:t>деятельности для повышения качества образования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1928802"/>
            <a:ext cx="3786214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 создании условий для гармоничного развития , активной социализации и профессионального самоопределения</a:t>
            </a:r>
            <a:endParaRPr lang="ru-RU" sz="2000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2214546" y="3429000"/>
            <a:ext cx="500066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286512" y="3429000"/>
            <a:ext cx="500066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4071942"/>
            <a:ext cx="3857652" cy="2571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Сетевая форма реализации образовательных </a:t>
            </a:r>
            <a:r>
              <a:rPr lang="ru-RU" sz="2000" dirty="0" smtClean="0"/>
              <a:t>программ 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 </a:t>
            </a:r>
            <a:r>
              <a:rPr lang="ru-RU" sz="1600" dirty="0" smtClean="0"/>
              <a:t>(Проект </a:t>
            </a:r>
            <a:r>
              <a:rPr lang="ru-RU" sz="1600" dirty="0"/>
              <a:t>Положения о сетевой форме реализации образовательных программ, разработанный </a:t>
            </a:r>
            <a:r>
              <a:rPr lang="ru-RU" sz="1600" dirty="0" err="1"/>
              <a:t>Минобрнауки</a:t>
            </a:r>
            <a:r>
              <a:rPr lang="ru-RU" sz="1600" dirty="0"/>
              <a:t> </a:t>
            </a:r>
            <a:r>
              <a:rPr lang="ru-RU" sz="1600" dirty="0" smtClean="0"/>
              <a:t>РФ)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86314" y="4071942"/>
            <a:ext cx="4071966" cy="2571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Важность взаимодействия образовательных организаций с различными институциональными структурами – семьей, местным сообществом, учреждениями культуры, здравоохранения, спорта, досуга и другими  </a:t>
            </a:r>
          </a:p>
          <a:p>
            <a:pPr algn="ctr"/>
            <a:r>
              <a:rPr lang="ru-RU" sz="1400" dirty="0" smtClean="0"/>
              <a:t>(ФЗ «Об образовании в Российской Федерации»)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Сетевое взаимодействие в системе воспитания - система взаимоотношений субъектов воспитания между собой, с социальными партнерами на каждом уровне государственной власти и местного самоуправления, способствующая реализации целей и задач воспитания.</a:t>
            </a:r>
            <a:r>
              <a:rPr lang="ru-RU" dirty="0" smtClean="0">
                <a:effectLst/>
              </a:rPr>
              <a:t> </a:t>
            </a:r>
          </a:p>
          <a:p>
            <a:pPr marL="0" indent="0" algn="r">
              <a:buNone/>
            </a:pPr>
            <a:r>
              <a:rPr lang="ru-RU" sz="1700" dirty="0"/>
              <a:t>М</a:t>
            </a:r>
            <a:r>
              <a:rPr lang="ru-RU" sz="1700" dirty="0" smtClean="0"/>
              <a:t>етодические рекомендации по совершенствованию сетевого взаимодействия в системе воспитания (Письмо </a:t>
            </a:r>
            <a:r>
              <a:rPr lang="ru-RU" sz="1700" dirty="0" err="1" smtClean="0"/>
              <a:t>Минобрнауки</a:t>
            </a:r>
            <a:r>
              <a:rPr lang="ru-RU" sz="1700" dirty="0" smtClean="0"/>
              <a:t> РФ от 02.08.2017г. № ТС-512/09)</a:t>
            </a:r>
          </a:p>
          <a:p>
            <a:endParaRPr lang="ru-RU" dirty="0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1547664" y="332656"/>
            <a:ext cx="7056784" cy="9144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Основные понятия</a:t>
            </a:r>
            <a:endParaRPr lang="ru-RU" sz="2400" dirty="0"/>
          </a:p>
          <a:p>
            <a:pPr algn="ctr"/>
            <a:endParaRPr lang="ru-RU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503326" y="427038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27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1763688" y="188640"/>
            <a:ext cx="7056784" cy="9144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/>
                <a:cs typeface="Times New Roman"/>
              </a:rPr>
              <a:t>Участники </a:t>
            </a:r>
            <a:r>
              <a:rPr lang="ru-RU" sz="2400" dirty="0">
                <a:latin typeface="Times New Roman"/>
                <a:cs typeface="Times New Roman"/>
              </a:rPr>
              <a:t>сетевого взаимодействия в системе воспитания </a:t>
            </a:r>
            <a:endParaRPr lang="ru-RU" sz="2400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503326" y="427038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124744"/>
            <a:ext cx="8568952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/>
                <a:cs typeface="Times New Roman"/>
              </a:rPr>
              <a:t>С</a:t>
            </a:r>
            <a:r>
              <a:rPr lang="ru-RU" sz="2800" dirty="0" smtClean="0">
                <a:latin typeface="Times New Roman"/>
                <a:cs typeface="Times New Roman"/>
              </a:rPr>
              <a:t>оциальные </a:t>
            </a:r>
            <a:r>
              <a:rPr lang="ru-RU" sz="2800" dirty="0">
                <a:latin typeface="Times New Roman"/>
                <a:cs typeface="Times New Roman"/>
              </a:rPr>
              <a:t>институты </a:t>
            </a:r>
            <a:r>
              <a:rPr lang="ru-RU" sz="2800" dirty="0" smtClean="0">
                <a:latin typeface="Times New Roman"/>
                <a:cs typeface="Times New Roman"/>
              </a:rPr>
              <a:t>– </a:t>
            </a:r>
          </a:p>
          <a:p>
            <a:pPr marL="457200" indent="-457200">
              <a:buFont typeface="Arial"/>
              <a:buChar char="•"/>
            </a:pPr>
            <a:r>
              <a:rPr lang="ru-RU" sz="2800" dirty="0" smtClean="0">
                <a:latin typeface="Times New Roman"/>
                <a:cs typeface="Times New Roman"/>
              </a:rPr>
              <a:t>семья</a:t>
            </a:r>
            <a:r>
              <a:rPr lang="ru-RU" sz="2800" dirty="0">
                <a:latin typeface="Times New Roman"/>
                <a:cs typeface="Times New Roman"/>
              </a:rPr>
              <a:t>; </a:t>
            </a:r>
            <a:endParaRPr lang="ru-RU" sz="2800" dirty="0" smtClean="0">
              <a:latin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r>
              <a:rPr lang="ru-RU" sz="2800" dirty="0" smtClean="0">
                <a:latin typeface="Times New Roman"/>
                <a:cs typeface="Times New Roman"/>
              </a:rPr>
              <a:t>образование</a:t>
            </a:r>
            <a:r>
              <a:rPr lang="ru-RU" sz="2800" dirty="0">
                <a:latin typeface="Times New Roman"/>
                <a:cs typeface="Times New Roman"/>
              </a:rPr>
              <a:t>, культура, общественные организации и объединения, подростковые клубы (в том числе, клубы по месту жительства), постоянные и временные детские и детско-взрослые сообщества, инициативные объединения, некоммерческие организации, представляющие интересы субъектов воспитательной деятельности; </a:t>
            </a:r>
            <a:endParaRPr lang="ru-RU" sz="2800" dirty="0" smtClean="0">
              <a:latin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r>
              <a:rPr lang="ru-RU" sz="2800" dirty="0" smtClean="0">
                <a:latin typeface="Times New Roman"/>
                <a:cs typeface="Times New Roman"/>
              </a:rPr>
              <a:t>органы </a:t>
            </a:r>
            <a:r>
              <a:rPr lang="ru-RU" sz="2800" dirty="0">
                <a:latin typeface="Times New Roman"/>
                <a:cs typeface="Times New Roman"/>
              </a:rPr>
              <a:t>местного самоуправления (в пределах своей компетенции), органы государственной власти на региональном и федеральном уровне (в пределах своей компетенции). </a:t>
            </a:r>
          </a:p>
        </p:txBody>
      </p:sp>
    </p:spTree>
    <p:extLst>
      <p:ext uri="{BB962C8B-B14F-4D97-AF65-F5344CB8AC3E}">
        <p14:creationId xmlns:p14="http://schemas.microsoft.com/office/powerpoint/2010/main" val="153991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81442"/>
              </p:ext>
            </p:extLst>
          </p:nvPr>
        </p:nvGraphicFramePr>
        <p:xfrm>
          <a:off x="467544" y="16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с одним скругленным углом 3"/>
          <p:cNvSpPr/>
          <p:nvPr/>
        </p:nvSpPr>
        <p:spPr>
          <a:xfrm>
            <a:off x="1763688" y="332656"/>
            <a:ext cx="7056784" cy="9144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Уровни сетевого взаимодействия </a:t>
            </a:r>
            <a:r>
              <a:rPr lang="ru-RU" b="1" dirty="0"/>
              <a:t>в системе воспитания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503326" y="427038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37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ребенок, семья, образовательные организации дошкольного, общего и дополнительного образования, организации </a:t>
            </a:r>
            <a:r>
              <a:rPr lang="ru-RU" dirty="0" smtClean="0"/>
              <a:t>культуры, </a:t>
            </a:r>
            <a:r>
              <a:rPr lang="ru-RU" dirty="0"/>
              <a:t>общественные организации и объединения, подростковые клубы (в том числе, клубы по месту жительства), постоянные и временные детские и детско-взрослые сообщества, инициативные объединения, некоммерческие организации, представляющие интересы субъектов воспитательной деятельности (детей и взрослых).</a:t>
            </a:r>
          </a:p>
          <a:p>
            <a:endParaRPr lang="ru-RU" dirty="0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1763688" y="332656"/>
            <a:ext cx="7056784" cy="9144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FFFF"/>
                </a:solidFill>
              </a:rPr>
              <a:t>Участники сетевого взаимодействия в системе воспитания на </a:t>
            </a:r>
            <a:r>
              <a:rPr lang="ru-RU" sz="2400" b="1" dirty="0">
                <a:solidFill>
                  <a:srgbClr val="FFFFFF"/>
                </a:solidFill>
              </a:rPr>
              <a:t>субъектном уровне</a:t>
            </a:r>
            <a:r>
              <a:rPr lang="ru-RU" sz="24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4955" r="90048" b="70090"/>
          <a:stretch>
            <a:fillRect/>
          </a:stretch>
        </p:blipFill>
        <p:spPr bwMode="auto">
          <a:xfrm>
            <a:off x="503326" y="427038"/>
            <a:ext cx="976543" cy="9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33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1169</Words>
  <Application>Microsoft Macintosh PowerPoint</Application>
  <PresentationFormat>Экран (4:3)</PresentationFormat>
  <Paragraphs>162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Презентация</vt:lpstr>
      <vt:lpstr>Презентация PowerPoint</vt:lpstr>
      <vt:lpstr>Презентация PowerPoint</vt:lpstr>
      <vt:lpstr>План практического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«Слет делегатов»</vt:lpstr>
      <vt:lpstr>Определяем проблемное поле (20минут) ( тренинг)</vt:lpstr>
      <vt:lpstr>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Идея для работы: создание галереи «Добрые руки моих родителей »</vt:lpstr>
      <vt:lpstr>Полезные сайты и ещё идеи…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ресурсов сетевых партнеров для выполнения функций классного руководителя</dc:title>
  <dc:creator>Adm</dc:creator>
  <cp:lastModifiedBy>Владимир Владимирович</cp:lastModifiedBy>
  <cp:revision>35</cp:revision>
  <dcterms:created xsi:type="dcterms:W3CDTF">2017-10-26T15:32:41Z</dcterms:created>
  <dcterms:modified xsi:type="dcterms:W3CDTF">2017-11-03T03:48:38Z</dcterms:modified>
</cp:coreProperties>
</file>